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p:cViewPr varScale="1">
        <p:scale>
          <a:sx n="83" d="100"/>
          <a:sy n="83" d="100"/>
        </p:scale>
        <p:origin x="-154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15.01.2020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15.01.2020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15.01.2020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15.01.2020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15.01.2020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15.01.2020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15.01.2020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3284984"/>
            <a:ext cx="9144000" cy="1800200"/>
          </a:xfrm>
        </p:spPr>
        <p:txBody>
          <a:bodyPr>
            <a:normAutofit/>
          </a:bodyPr>
          <a:lstStyle/>
          <a:p>
            <a:pPr algn="ctr"/>
            <a:r>
              <a:rPr lang="tr-TR" dirty="0">
                <a:effectLst>
                  <a:outerShdw blurRad="38100" dist="38100" dir="2700000" algn="tl">
                    <a:srgbClr val="000000">
                      <a:alpha val="43137"/>
                    </a:srgbClr>
                  </a:outerShdw>
                </a:effectLst>
              </a:rPr>
              <a:t>Pınar </a:t>
            </a:r>
            <a:r>
              <a:rPr lang="tr-TR" dirty="0" smtClean="0">
                <a:effectLst>
                  <a:outerShdw blurRad="38100" dist="38100" dir="2700000" algn="tl">
                    <a:srgbClr val="000000">
                      <a:alpha val="43137"/>
                    </a:srgbClr>
                  </a:outerShdw>
                </a:effectLst>
              </a:rPr>
              <a:t>KARADUMAN</a:t>
            </a:r>
            <a:endParaRPr lang="tr-TR" dirty="0">
              <a:effectLst>
                <a:outerShdw blurRad="38100" dist="38100" dir="2700000" algn="tl">
                  <a:srgbClr val="000000">
                    <a:alpha val="43137"/>
                  </a:srgbClr>
                </a:outerShdw>
              </a:effectLst>
            </a:endParaRPr>
          </a:p>
          <a:p>
            <a:pPr algn="ctr"/>
            <a:r>
              <a:rPr lang="tr-TR" dirty="0" err="1" smtClean="0">
                <a:effectLst>
                  <a:outerShdw blurRad="38100" dist="38100" dir="2700000" algn="tl">
                    <a:srgbClr val="000000">
                      <a:alpha val="43137"/>
                    </a:srgbClr>
                  </a:outerShdw>
                </a:effectLst>
              </a:rPr>
              <a:t>Selinay</a:t>
            </a:r>
            <a:r>
              <a:rPr lang="tr-TR" dirty="0" smtClean="0">
                <a:effectLst>
                  <a:outerShdw blurRad="38100" dist="38100" dir="2700000" algn="tl">
                    <a:srgbClr val="000000">
                      <a:alpha val="43137"/>
                    </a:srgbClr>
                  </a:outerShdw>
                </a:effectLst>
              </a:rPr>
              <a:t> Fatıma ARI</a:t>
            </a:r>
          </a:p>
          <a:p>
            <a:pPr algn="ctr"/>
            <a:r>
              <a:rPr lang="tr-TR" dirty="0" smtClean="0">
                <a:effectLst>
                  <a:outerShdw blurRad="38100" dist="38100" dir="2700000" algn="tl">
                    <a:srgbClr val="000000">
                      <a:alpha val="43137"/>
                    </a:srgbClr>
                  </a:outerShdw>
                </a:effectLst>
              </a:rPr>
              <a:t>Senem GURAKAR</a:t>
            </a:r>
          </a:p>
          <a:p>
            <a:pPr algn="ctr"/>
            <a:r>
              <a:rPr lang="tr-TR" dirty="0" smtClean="0">
                <a:effectLst>
                  <a:outerShdw blurRad="38100" dist="38100" dir="2700000" algn="tl">
                    <a:srgbClr val="000000">
                      <a:alpha val="43137"/>
                    </a:srgbClr>
                  </a:outerShdw>
                </a:effectLst>
              </a:rPr>
              <a:t>Aysu </a:t>
            </a:r>
            <a:r>
              <a:rPr lang="tr-TR" dirty="0">
                <a:effectLst>
                  <a:outerShdw blurRad="38100" dist="38100" dir="2700000" algn="tl">
                    <a:srgbClr val="000000">
                      <a:alpha val="43137"/>
                    </a:srgbClr>
                  </a:outerShdw>
                </a:effectLst>
              </a:rPr>
              <a:t>SUSLU</a:t>
            </a:r>
          </a:p>
        </p:txBody>
      </p:sp>
      <p:sp>
        <p:nvSpPr>
          <p:cNvPr id="2" name="Başlık 1"/>
          <p:cNvSpPr>
            <a:spLocks noGrp="1"/>
          </p:cNvSpPr>
          <p:nvPr>
            <p:ph type="ctrTitle"/>
          </p:nvPr>
        </p:nvSpPr>
        <p:spPr>
          <a:xfrm>
            <a:off x="89208" y="1628800"/>
            <a:ext cx="9036496" cy="1368152"/>
          </a:xfrm>
        </p:spPr>
        <p:txBody>
          <a:bodyPr/>
          <a:lstStyle/>
          <a:p>
            <a:pPr marL="182880" indent="0" algn="ctr">
              <a:buNone/>
            </a:pPr>
            <a:r>
              <a:rPr lang="tr-TR" dirty="0" err="1"/>
              <a:t>Garbage</a:t>
            </a:r>
            <a:r>
              <a:rPr lang="tr-TR" dirty="0"/>
              <a:t> </a:t>
            </a:r>
            <a:r>
              <a:rPr lang="tr-TR" dirty="0" err="1"/>
              <a:t>Hunters</a:t>
            </a:r>
            <a:endParaRPr lang="tr-TR" dirty="0"/>
          </a:p>
        </p:txBody>
      </p:sp>
    </p:spTree>
    <p:extLst>
      <p:ext uri="{BB962C8B-B14F-4D97-AF65-F5344CB8AC3E}">
        <p14:creationId xmlns:p14="http://schemas.microsoft.com/office/powerpoint/2010/main" val="1737032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260648"/>
            <a:ext cx="6885384" cy="681256"/>
          </a:xfrm>
        </p:spPr>
        <p:txBody>
          <a:bodyPr/>
          <a:lstStyle/>
          <a:p>
            <a:pPr marL="4572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585" y="1052736"/>
            <a:ext cx="3005568" cy="5345832"/>
          </a:xfrm>
          <a:prstGeom prst="rect">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98384"/>
            <a:ext cx="3096344" cy="5507289"/>
          </a:xfrm>
          <a:prstGeom prst="rect">
            <a:avLst/>
          </a:prstGeom>
          <a:ln>
            <a:noFill/>
          </a:ln>
          <a:effectLst>
            <a:softEdge rad="112500"/>
          </a:effectLst>
        </p:spPr>
      </p:pic>
    </p:spTree>
    <p:extLst>
      <p:ext uri="{BB962C8B-B14F-4D97-AF65-F5344CB8AC3E}">
        <p14:creationId xmlns:p14="http://schemas.microsoft.com/office/powerpoint/2010/main" val="355310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16200000">
            <a:off x="1377415" y="2159090"/>
            <a:ext cx="3076803" cy="5472608"/>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871873" y="-1047335"/>
            <a:ext cx="2989642" cy="5317577"/>
          </a:xfrm>
          <a:prstGeom prst="rect">
            <a:avLst/>
          </a:prstGeom>
        </p:spPr>
      </p:pic>
    </p:spTree>
    <p:extLst>
      <p:ext uri="{BB962C8B-B14F-4D97-AF65-F5344CB8AC3E}">
        <p14:creationId xmlns:p14="http://schemas.microsoft.com/office/powerpoint/2010/main" val="488834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27584" y="404664"/>
            <a:ext cx="6984776" cy="360040"/>
          </a:xfrm>
        </p:spPr>
        <p:txBody>
          <a:bodyPr>
            <a:noAutofit/>
          </a:bodyPr>
          <a:lstStyle/>
          <a:p>
            <a:pPr marL="45720" indent="0">
              <a:buNone/>
            </a:pP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308304" cy="5481228"/>
          </a:xfrm>
          <a:prstGeom prst="rect">
            <a:avLst/>
          </a:prstGeom>
        </p:spPr>
      </p:pic>
    </p:spTree>
    <p:extLst>
      <p:ext uri="{BB962C8B-B14F-4D97-AF65-F5344CB8AC3E}">
        <p14:creationId xmlns:p14="http://schemas.microsoft.com/office/powerpoint/2010/main" val="314094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1700808"/>
            <a:ext cx="4237856" cy="1143000"/>
          </a:xfrm>
        </p:spPr>
        <p:txBody>
          <a:bodyPr/>
          <a:lstStyle/>
          <a:p>
            <a:pPr marL="0" indent="0">
              <a:buNone/>
            </a:pPr>
            <a:r>
              <a:rPr lang="tr-TR" dirty="0" err="1"/>
              <a:t>We</a:t>
            </a:r>
            <a:r>
              <a:rPr lang="tr-TR" dirty="0"/>
              <a:t> </a:t>
            </a:r>
            <a:r>
              <a:rPr lang="tr-TR" dirty="0" err="1"/>
              <a:t>did</a:t>
            </a:r>
            <a:r>
              <a:rPr lang="tr-TR" dirty="0"/>
              <a:t> not </a:t>
            </a:r>
            <a:r>
              <a:rPr lang="tr-TR" dirty="0" err="1"/>
              <a:t>forget</a:t>
            </a:r>
            <a:r>
              <a:rPr lang="tr-TR" dirty="0"/>
              <a:t> </a:t>
            </a:r>
            <a:r>
              <a:rPr lang="tr-TR" dirty="0" err="1"/>
              <a:t>our</a:t>
            </a:r>
            <a:r>
              <a:rPr lang="tr-TR" dirty="0"/>
              <a:t> </a:t>
            </a:r>
            <a:r>
              <a:rPr lang="tr-TR" dirty="0" err="1"/>
              <a:t>animal</a:t>
            </a:r>
            <a:r>
              <a:rPr lang="tr-TR" dirty="0"/>
              <a:t> </a:t>
            </a:r>
            <a:r>
              <a:rPr lang="tr-TR" dirty="0" err="1"/>
              <a:t>friends</a:t>
            </a:r>
            <a:r>
              <a:rPr lang="tr-TR" dirty="0"/>
              <a:t>.</a:t>
            </a:r>
          </a:p>
        </p:txBody>
      </p:sp>
      <p:pic>
        <p:nvPicPr>
          <p:cNvPr id="6" name="İçerik Yer Tutucusu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11560" y="260648"/>
            <a:ext cx="3041575" cy="6083152"/>
          </a:xfrm>
        </p:spPr>
      </p:pic>
    </p:spTree>
    <p:extLst>
      <p:ext uri="{BB962C8B-B14F-4D97-AF65-F5344CB8AC3E}">
        <p14:creationId xmlns:p14="http://schemas.microsoft.com/office/powerpoint/2010/main" val="2263651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13575" y="-229200"/>
            <a:ext cx="4032448" cy="717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492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188640"/>
            <a:ext cx="3628598" cy="6453982"/>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1" y="188639"/>
            <a:ext cx="3658893" cy="6507863"/>
          </a:xfrm>
          <a:prstGeom prst="rect">
            <a:avLst/>
          </a:prstGeom>
        </p:spPr>
      </p:pic>
    </p:spTree>
    <p:extLst>
      <p:ext uri="{BB962C8B-B14F-4D97-AF65-F5344CB8AC3E}">
        <p14:creationId xmlns:p14="http://schemas.microsoft.com/office/powerpoint/2010/main" val="79619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06946" y="-484530"/>
            <a:ext cx="4354590" cy="7745364"/>
          </a:xfrm>
          <a:prstGeom prst="rect">
            <a:avLst/>
          </a:prstGeom>
        </p:spPr>
      </p:pic>
    </p:spTree>
    <p:extLst>
      <p:ext uri="{BB962C8B-B14F-4D97-AF65-F5344CB8AC3E}">
        <p14:creationId xmlns:p14="http://schemas.microsoft.com/office/powerpoint/2010/main" val="3624734656"/>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237770"/>
            <a:ext cx="3024336" cy="6048674"/>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764704"/>
            <a:ext cx="2434580" cy="486916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319" y="790957"/>
            <a:ext cx="3348170" cy="4942300"/>
          </a:xfrm>
          <a:prstGeom prst="rect">
            <a:avLst/>
          </a:prstGeom>
        </p:spPr>
      </p:pic>
    </p:spTree>
    <p:extLst>
      <p:ext uri="{BB962C8B-B14F-4D97-AF65-F5344CB8AC3E}">
        <p14:creationId xmlns:p14="http://schemas.microsoft.com/office/powerpoint/2010/main" val="2791886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340768"/>
            <a:ext cx="2863953" cy="509401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311657"/>
            <a:ext cx="2880320" cy="5123129"/>
          </a:xfrm>
          <a:prstGeom prst="rect">
            <a:avLst/>
          </a:prstGeom>
        </p:spPr>
      </p:pic>
    </p:spTree>
    <p:extLst>
      <p:ext uri="{BB962C8B-B14F-4D97-AF65-F5344CB8AC3E}">
        <p14:creationId xmlns:p14="http://schemas.microsoft.com/office/powerpoint/2010/main" val="290382446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39752" y="116632"/>
            <a:ext cx="3653738" cy="6498783"/>
          </a:xfrm>
        </p:spPr>
      </p:pic>
    </p:spTree>
    <p:extLst>
      <p:ext uri="{BB962C8B-B14F-4D97-AF65-F5344CB8AC3E}">
        <p14:creationId xmlns:p14="http://schemas.microsoft.com/office/powerpoint/2010/main" val="86747631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731520"/>
            <a:ext cx="9144000" cy="4713704"/>
          </a:xfrm>
        </p:spPr>
        <p:txBody>
          <a:bodyPr>
            <a:normAutofit/>
          </a:bodyPr>
          <a:lstStyle/>
          <a:p>
            <a:pPr marL="45720" indent="0" algn="just">
              <a:buNone/>
            </a:pPr>
            <a:r>
              <a:rPr lang="tr-TR" b="1" dirty="0">
                <a:effectLst>
                  <a:outerShdw blurRad="38100" dist="38100" dir="2700000" algn="tl">
                    <a:srgbClr val="000000">
                      <a:alpha val="43137"/>
                    </a:srgbClr>
                  </a:outerShdw>
                </a:effectLst>
              </a:rPr>
              <a:t>ABSTRACT</a:t>
            </a:r>
            <a:endParaRPr lang="tr-TR" dirty="0">
              <a:effectLst>
                <a:outerShdw blurRad="38100" dist="38100" dir="2700000" algn="tl">
                  <a:srgbClr val="000000">
                    <a:alpha val="43137"/>
                  </a:srgbClr>
                </a:outerShdw>
              </a:effectLst>
            </a:endParaRPr>
          </a:p>
          <a:p>
            <a:pPr marL="45720" indent="0" algn="just">
              <a:buNone/>
            </a:pPr>
            <a:endParaRPr lang="tr-TR" dirty="0"/>
          </a:p>
          <a:p>
            <a:pPr marL="45720" indent="0" algn="just">
              <a:buNone/>
            </a:pPr>
            <a:r>
              <a:rPr lang="tr-TR" b="1" dirty="0" err="1"/>
              <a:t>Plastic</a:t>
            </a:r>
            <a:r>
              <a:rPr lang="tr-TR" b="1" dirty="0"/>
              <a:t>, metal </a:t>
            </a:r>
            <a:r>
              <a:rPr lang="tr-TR" b="1" dirty="0" err="1"/>
              <a:t>and</a:t>
            </a:r>
            <a:r>
              <a:rPr lang="tr-TR" b="1" dirty="0"/>
              <a:t> </a:t>
            </a:r>
            <a:r>
              <a:rPr lang="tr-TR" b="1" dirty="0" err="1"/>
              <a:t>cigarette</a:t>
            </a:r>
            <a:r>
              <a:rPr lang="tr-TR" b="1" dirty="0"/>
              <a:t> </a:t>
            </a:r>
            <a:r>
              <a:rPr lang="tr-TR" b="1" dirty="0" err="1"/>
              <a:t>waste</a:t>
            </a:r>
            <a:r>
              <a:rPr lang="tr-TR" b="1" dirty="0"/>
              <a:t> </a:t>
            </a:r>
            <a:r>
              <a:rPr lang="tr-TR" b="1" dirty="0" err="1"/>
              <a:t>remain</a:t>
            </a:r>
            <a:r>
              <a:rPr lang="tr-TR" b="1" dirty="0"/>
              <a:t> in </a:t>
            </a:r>
            <a:r>
              <a:rPr lang="tr-TR" b="1" dirty="0" err="1"/>
              <a:t>these</a:t>
            </a:r>
            <a:r>
              <a:rPr lang="tr-TR" b="1" dirty="0"/>
              <a:t> </a:t>
            </a:r>
            <a:r>
              <a:rPr lang="tr-TR" b="1" dirty="0" err="1"/>
              <a:t>natural</a:t>
            </a:r>
            <a:r>
              <a:rPr lang="tr-TR" b="1" dirty="0"/>
              <a:t> </a:t>
            </a:r>
            <a:r>
              <a:rPr lang="tr-TR" b="1" dirty="0" err="1"/>
              <a:t>areas</a:t>
            </a:r>
            <a:r>
              <a:rPr lang="tr-TR" b="1" dirty="0"/>
              <a:t>. </a:t>
            </a:r>
            <a:r>
              <a:rPr lang="tr-TR" b="1" dirty="0" err="1"/>
              <a:t>These</a:t>
            </a:r>
            <a:r>
              <a:rPr lang="tr-TR" b="1" dirty="0"/>
              <a:t> </a:t>
            </a:r>
            <a:r>
              <a:rPr lang="tr-TR" b="1" dirty="0" err="1"/>
              <a:t>products</a:t>
            </a:r>
            <a:r>
              <a:rPr lang="tr-TR" b="1" dirty="0"/>
              <a:t> </a:t>
            </a:r>
            <a:r>
              <a:rPr lang="tr-TR" b="1" dirty="0" err="1"/>
              <a:t>have</a:t>
            </a:r>
            <a:r>
              <a:rPr lang="tr-TR" b="1" dirty="0"/>
              <a:t> a </a:t>
            </a:r>
            <a:r>
              <a:rPr lang="tr-TR" b="1" dirty="0" err="1"/>
              <a:t>long</a:t>
            </a:r>
            <a:r>
              <a:rPr lang="tr-TR" b="1" dirty="0"/>
              <a:t> </a:t>
            </a:r>
            <a:r>
              <a:rPr lang="tr-TR" b="1" dirty="0" err="1"/>
              <a:t>extinction</a:t>
            </a:r>
            <a:r>
              <a:rPr lang="tr-TR" b="1" dirty="0"/>
              <a:t> time in </a:t>
            </a:r>
            <a:r>
              <a:rPr lang="tr-TR" b="1" dirty="0" err="1"/>
              <a:t>nature</a:t>
            </a:r>
            <a:r>
              <a:rPr lang="tr-TR" b="1" dirty="0"/>
              <a:t>. </a:t>
            </a:r>
            <a:r>
              <a:rPr lang="tr-TR" b="1" dirty="0" err="1" smtClean="0"/>
              <a:t>Therefor</a:t>
            </a:r>
            <a:r>
              <a:rPr lang="tr-TR" b="1" dirty="0"/>
              <a:t>, it </a:t>
            </a:r>
            <a:r>
              <a:rPr lang="tr-TR" b="1" dirty="0" err="1"/>
              <a:t>would</a:t>
            </a:r>
            <a:r>
              <a:rPr lang="tr-TR" b="1" dirty="0"/>
              <a:t> be in </a:t>
            </a:r>
            <a:r>
              <a:rPr lang="tr-TR" b="1" dirty="0" err="1"/>
              <a:t>the</a:t>
            </a:r>
            <a:r>
              <a:rPr lang="tr-TR" b="1" dirty="0"/>
              <a:t> </a:t>
            </a:r>
            <a:r>
              <a:rPr lang="tr-TR" b="1" dirty="0" err="1"/>
              <a:t>best</a:t>
            </a:r>
            <a:r>
              <a:rPr lang="tr-TR" b="1" dirty="0"/>
              <a:t> </a:t>
            </a:r>
            <a:r>
              <a:rPr lang="tr-TR" b="1" dirty="0" err="1"/>
              <a:t>interest</a:t>
            </a:r>
            <a:r>
              <a:rPr lang="tr-TR" b="1" dirty="0"/>
              <a:t> of </a:t>
            </a:r>
            <a:r>
              <a:rPr lang="tr-TR" b="1" dirty="0" err="1"/>
              <a:t>nature</a:t>
            </a:r>
            <a:r>
              <a:rPr lang="tr-TR" b="1" dirty="0"/>
              <a:t> </a:t>
            </a:r>
            <a:r>
              <a:rPr lang="tr-TR" b="1" dirty="0" err="1"/>
              <a:t>to</a:t>
            </a:r>
            <a:r>
              <a:rPr lang="tr-TR" b="1" dirty="0"/>
              <a:t> </a:t>
            </a:r>
            <a:r>
              <a:rPr lang="tr-TR" b="1" dirty="0" err="1"/>
              <a:t>dispose</a:t>
            </a:r>
            <a:r>
              <a:rPr lang="tr-TR" b="1" dirty="0"/>
              <a:t> of </a:t>
            </a:r>
            <a:r>
              <a:rPr lang="tr-TR" b="1" dirty="0" err="1"/>
              <a:t>the</a:t>
            </a:r>
            <a:r>
              <a:rPr lang="tr-TR" b="1" dirty="0"/>
              <a:t> </a:t>
            </a:r>
            <a:r>
              <a:rPr lang="tr-TR" b="1" dirty="0" err="1"/>
              <a:t>wastes</a:t>
            </a:r>
            <a:r>
              <a:rPr lang="tr-TR" b="1" dirty="0"/>
              <a:t> </a:t>
            </a:r>
            <a:r>
              <a:rPr lang="tr-TR" b="1" dirty="0" err="1"/>
              <a:t>disposed</a:t>
            </a:r>
            <a:r>
              <a:rPr lang="tr-TR" b="1" dirty="0"/>
              <a:t> of </a:t>
            </a:r>
            <a:r>
              <a:rPr lang="tr-TR" b="1" dirty="0" err="1"/>
              <a:t>by</a:t>
            </a:r>
            <a:r>
              <a:rPr lang="tr-TR" b="1" dirty="0"/>
              <a:t> </a:t>
            </a:r>
            <a:r>
              <a:rPr lang="tr-TR" b="1" dirty="0" err="1"/>
              <a:t>humans</a:t>
            </a:r>
            <a:r>
              <a:rPr lang="tr-TR" b="1" dirty="0"/>
              <a:t>. </a:t>
            </a:r>
            <a:r>
              <a:rPr lang="tr-TR" b="1" dirty="0" err="1"/>
              <a:t>The</a:t>
            </a:r>
            <a:r>
              <a:rPr lang="tr-TR" b="1" dirty="0"/>
              <a:t> </a:t>
            </a:r>
            <a:r>
              <a:rPr lang="tr-TR" b="1" dirty="0" err="1"/>
              <a:t>aim</a:t>
            </a:r>
            <a:r>
              <a:rPr lang="tr-TR" b="1" dirty="0"/>
              <a:t> of </a:t>
            </a:r>
            <a:r>
              <a:rPr lang="tr-TR" b="1" dirty="0" err="1"/>
              <a:t>the</a:t>
            </a:r>
            <a:r>
              <a:rPr lang="tr-TR" b="1" dirty="0"/>
              <a:t> </a:t>
            </a:r>
            <a:r>
              <a:rPr lang="tr-TR" b="1" dirty="0" err="1"/>
              <a:t>project</a:t>
            </a:r>
            <a:r>
              <a:rPr lang="tr-TR" b="1" dirty="0"/>
              <a:t> is </a:t>
            </a:r>
            <a:r>
              <a:rPr lang="tr-TR" b="1" dirty="0" err="1"/>
              <a:t>to</a:t>
            </a:r>
            <a:r>
              <a:rPr lang="tr-TR" b="1" dirty="0"/>
              <a:t> </a:t>
            </a:r>
            <a:r>
              <a:rPr lang="tr-TR" b="1" dirty="0" err="1"/>
              <a:t>raise</a:t>
            </a:r>
            <a:r>
              <a:rPr lang="tr-TR" b="1" dirty="0"/>
              <a:t> </a:t>
            </a:r>
            <a:r>
              <a:rPr lang="tr-TR" b="1" dirty="0" err="1"/>
              <a:t>environmental</a:t>
            </a:r>
            <a:r>
              <a:rPr lang="tr-TR" b="1" dirty="0"/>
              <a:t> </a:t>
            </a:r>
            <a:r>
              <a:rPr lang="tr-TR" b="1" dirty="0" err="1"/>
              <a:t>cleanliness</a:t>
            </a:r>
            <a:r>
              <a:rPr lang="tr-TR" b="1" dirty="0"/>
              <a:t> </a:t>
            </a:r>
            <a:r>
              <a:rPr lang="tr-TR" b="1" dirty="0" err="1"/>
              <a:t>to</a:t>
            </a:r>
            <a:r>
              <a:rPr lang="tr-TR" b="1" dirty="0"/>
              <a:t> </a:t>
            </a:r>
            <a:r>
              <a:rPr lang="tr-TR" b="1" dirty="0" err="1"/>
              <a:t>the</a:t>
            </a:r>
            <a:r>
              <a:rPr lang="tr-TR" b="1" dirty="0"/>
              <a:t> </a:t>
            </a:r>
            <a:r>
              <a:rPr lang="tr-TR" b="1" dirty="0" err="1"/>
              <a:t>largest</a:t>
            </a:r>
            <a:r>
              <a:rPr lang="tr-TR" b="1" dirty="0"/>
              <a:t> </a:t>
            </a:r>
            <a:r>
              <a:rPr lang="tr-TR" b="1" dirty="0" err="1"/>
              <a:t>unit</a:t>
            </a:r>
            <a:r>
              <a:rPr lang="tr-TR" b="1" dirty="0"/>
              <a:t> </a:t>
            </a:r>
            <a:r>
              <a:rPr lang="tr-TR" b="1" dirty="0" err="1"/>
              <a:t>and</a:t>
            </a:r>
            <a:r>
              <a:rPr lang="tr-TR" b="1" dirty="0"/>
              <a:t> </a:t>
            </a:r>
            <a:r>
              <a:rPr lang="tr-TR" b="1" dirty="0" err="1"/>
              <a:t>to</a:t>
            </a:r>
            <a:r>
              <a:rPr lang="tr-TR" b="1" dirty="0"/>
              <a:t> </a:t>
            </a:r>
            <a:r>
              <a:rPr lang="tr-TR" b="1" dirty="0" err="1"/>
              <a:t>raise</a:t>
            </a:r>
            <a:r>
              <a:rPr lang="tr-TR" b="1" dirty="0"/>
              <a:t> </a:t>
            </a:r>
            <a:r>
              <a:rPr lang="tr-TR" b="1" dirty="0" err="1"/>
              <a:t>awareness</a:t>
            </a:r>
            <a:r>
              <a:rPr lang="tr-TR" b="1" dirty="0"/>
              <a:t> </a:t>
            </a:r>
            <a:r>
              <a:rPr lang="tr-TR" b="1" dirty="0" smtClean="0"/>
              <a:t>of </a:t>
            </a:r>
            <a:r>
              <a:rPr lang="tr-TR" b="1" dirty="0" err="1" smtClean="0"/>
              <a:t>environmental</a:t>
            </a:r>
            <a:r>
              <a:rPr lang="tr-TR" b="1" dirty="0" smtClean="0"/>
              <a:t> </a:t>
            </a:r>
            <a:r>
              <a:rPr lang="tr-TR" b="1" dirty="0" err="1"/>
              <a:t>cleanliness</a:t>
            </a:r>
            <a:r>
              <a:rPr lang="tr-TR" b="1" dirty="0"/>
              <a:t> </a:t>
            </a:r>
            <a:r>
              <a:rPr lang="tr-TR" b="1" dirty="0" err="1"/>
              <a:t>starting</a:t>
            </a:r>
            <a:r>
              <a:rPr lang="tr-TR" b="1" dirty="0"/>
              <a:t> </a:t>
            </a:r>
            <a:r>
              <a:rPr lang="tr-TR" b="1" dirty="0" err="1"/>
              <a:t>from</a:t>
            </a:r>
            <a:r>
              <a:rPr lang="tr-TR" b="1" dirty="0"/>
              <a:t> </a:t>
            </a:r>
            <a:r>
              <a:rPr lang="tr-TR" b="1" dirty="0" err="1"/>
              <a:t>the</a:t>
            </a:r>
            <a:r>
              <a:rPr lang="tr-TR" b="1" dirty="0"/>
              <a:t> </a:t>
            </a:r>
            <a:r>
              <a:rPr lang="tr-TR" b="1" dirty="0" err="1"/>
              <a:t>smallest</a:t>
            </a:r>
            <a:r>
              <a:rPr lang="tr-TR" b="1" dirty="0"/>
              <a:t> </a:t>
            </a:r>
            <a:r>
              <a:rPr lang="tr-TR" b="1" dirty="0" err="1"/>
              <a:t>unit</a:t>
            </a:r>
            <a:r>
              <a:rPr lang="tr-TR" b="1" dirty="0"/>
              <a:t>.</a:t>
            </a:r>
            <a:endParaRPr lang="tr-TR" dirty="0"/>
          </a:p>
          <a:p>
            <a:pPr algn="just"/>
            <a:endParaRPr lang="tr-TR" dirty="0"/>
          </a:p>
        </p:txBody>
      </p:sp>
    </p:spTree>
    <p:extLst>
      <p:ext uri="{BB962C8B-B14F-4D97-AF65-F5344CB8AC3E}">
        <p14:creationId xmlns:p14="http://schemas.microsoft.com/office/powerpoint/2010/main" val="648165494"/>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D4DEFB2-3821-4032-9889-7991B7511290}"/>
              </a:ext>
            </a:extLst>
          </p:cNvPr>
          <p:cNvSpPr>
            <a:spLocks noGrp="1"/>
          </p:cNvSpPr>
          <p:nvPr>
            <p:ph type="title"/>
          </p:nvPr>
        </p:nvSpPr>
        <p:spPr>
          <a:xfrm>
            <a:off x="683568" y="221704"/>
            <a:ext cx="6512511" cy="1143000"/>
          </a:xfrm>
        </p:spPr>
        <p:txBody>
          <a:bodyPr/>
          <a:lstStyle/>
          <a:p>
            <a:pPr marL="0" indent="0" algn="ctr">
              <a:buNone/>
            </a:pPr>
            <a:r>
              <a:rPr lang="tr-TR" dirty="0"/>
              <a:t>RESULTS</a:t>
            </a:r>
          </a:p>
        </p:txBody>
      </p:sp>
      <p:sp>
        <p:nvSpPr>
          <p:cNvPr id="3" name="İçerik Yer Tutucusu 2">
            <a:extLst>
              <a:ext uri="{FF2B5EF4-FFF2-40B4-BE49-F238E27FC236}">
                <a16:creationId xmlns:a16="http://schemas.microsoft.com/office/drawing/2014/main" xmlns="" id="{6F222037-95F7-4D54-A15A-FADB883DDC74}"/>
              </a:ext>
            </a:extLst>
          </p:cNvPr>
          <p:cNvSpPr>
            <a:spLocks noGrp="1"/>
          </p:cNvSpPr>
          <p:nvPr>
            <p:ph sz="quarter" idx="13"/>
          </p:nvPr>
        </p:nvSpPr>
        <p:spPr>
          <a:xfrm>
            <a:off x="0" y="1556792"/>
            <a:ext cx="8892480" cy="4122792"/>
          </a:xfrm>
        </p:spPr>
        <p:txBody>
          <a:bodyPr/>
          <a:lstStyle/>
          <a:p>
            <a:pPr algn="just"/>
            <a:r>
              <a:rPr lang="en-US" dirty="0" smtClean="0"/>
              <a:t>As a result, we realized that there is a low level of litter in the region where education and culture levels are high. Two of our group members were throwing cigarette butts on the floor. Thanks to the Project, our friends became more sensitive and stopped throwing their butts and garbage to the ground. We’ve noticed the difficulty of collecting garbage.</a:t>
            </a:r>
            <a:endParaRPr lang="en-US" dirty="0"/>
          </a:p>
        </p:txBody>
      </p:sp>
    </p:spTree>
    <p:extLst>
      <p:ext uri="{BB962C8B-B14F-4D97-AF65-F5344CB8AC3E}">
        <p14:creationId xmlns:p14="http://schemas.microsoft.com/office/powerpoint/2010/main" val="120179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4047E53-8B20-4B15-A7AD-6F5FB3A086EC}"/>
              </a:ext>
            </a:extLst>
          </p:cNvPr>
          <p:cNvSpPr>
            <a:spLocks noGrp="1"/>
          </p:cNvSpPr>
          <p:nvPr>
            <p:ph type="title"/>
          </p:nvPr>
        </p:nvSpPr>
        <p:spPr>
          <a:xfrm>
            <a:off x="0" y="2276872"/>
            <a:ext cx="9144000" cy="1728192"/>
          </a:xfrm>
        </p:spPr>
        <p:txBody>
          <a:bodyPr/>
          <a:lstStyle/>
          <a:p>
            <a:pPr algn="ctr"/>
            <a:r>
              <a:rPr lang="tr-TR" dirty="0"/>
              <a:t>THANK YOU!</a:t>
            </a:r>
          </a:p>
        </p:txBody>
      </p:sp>
    </p:spTree>
    <p:extLst>
      <p:ext uri="{BB962C8B-B14F-4D97-AF65-F5344CB8AC3E}">
        <p14:creationId xmlns:p14="http://schemas.microsoft.com/office/powerpoint/2010/main" val="236812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548680"/>
            <a:ext cx="8784976" cy="4392488"/>
          </a:xfrm>
        </p:spPr>
        <p:txBody>
          <a:bodyPr>
            <a:normAutofit/>
          </a:bodyPr>
          <a:lstStyle/>
          <a:p>
            <a:pPr marL="45720" indent="0" algn="just" hangingPunct="0">
              <a:buNone/>
            </a:pPr>
            <a:r>
              <a:rPr lang="tr-TR" dirty="0"/>
              <a:t> </a:t>
            </a:r>
            <a:r>
              <a:rPr lang="tr-TR" b="1" dirty="0" smtClean="0"/>
              <a:t>      </a:t>
            </a:r>
            <a:r>
              <a:rPr lang="tr-TR" b="1" dirty="0" err="1"/>
              <a:t>To</a:t>
            </a:r>
            <a:r>
              <a:rPr lang="tr-TR" b="1" dirty="0"/>
              <a:t> </a:t>
            </a:r>
            <a:r>
              <a:rPr lang="tr-TR" b="1" dirty="0" err="1"/>
              <a:t>create</a:t>
            </a:r>
            <a:r>
              <a:rPr lang="tr-TR" b="1" dirty="0"/>
              <a:t> </a:t>
            </a:r>
            <a:r>
              <a:rPr lang="tr-TR" b="1" dirty="0" err="1"/>
              <a:t>awareness</a:t>
            </a:r>
            <a:r>
              <a:rPr lang="tr-TR" b="1" dirty="0"/>
              <a:t> </a:t>
            </a:r>
            <a:r>
              <a:rPr lang="tr-TR" b="1" dirty="0" err="1"/>
              <a:t>for</a:t>
            </a:r>
            <a:r>
              <a:rPr lang="tr-TR" b="1" dirty="0"/>
              <a:t> </a:t>
            </a:r>
            <a:r>
              <a:rPr lang="tr-TR" b="1" dirty="0" err="1"/>
              <a:t>the</a:t>
            </a:r>
            <a:r>
              <a:rPr lang="tr-TR" b="1" dirty="0"/>
              <a:t> </a:t>
            </a:r>
            <a:r>
              <a:rPr lang="tr-TR" b="1" dirty="0" err="1"/>
              <a:t>people</a:t>
            </a:r>
            <a:r>
              <a:rPr lang="tr-TR" b="1" dirty="0"/>
              <a:t> </a:t>
            </a:r>
            <a:r>
              <a:rPr lang="tr-TR" b="1" dirty="0" err="1"/>
              <a:t>who</a:t>
            </a:r>
            <a:r>
              <a:rPr lang="tr-TR" b="1" dirty="0"/>
              <a:t> </a:t>
            </a:r>
            <a:r>
              <a:rPr lang="tr-TR" b="1" dirty="0" err="1"/>
              <a:t>see</a:t>
            </a:r>
            <a:r>
              <a:rPr lang="tr-TR" b="1" dirty="0"/>
              <a:t> us </a:t>
            </a:r>
            <a:r>
              <a:rPr lang="tr-TR" b="1" dirty="0" err="1"/>
              <a:t>while</a:t>
            </a:r>
            <a:r>
              <a:rPr lang="tr-TR" b="1" dirty="0"/>
              <a:t> </a:t>
            </a:r>
            <a:r>
              <a:rPr lang="tr-TR" b="1" dirty="0" err="1"/>
              <a:t>we</a:t>
            </a:r>
            <a:r>
              <a:rPr lang="tr-TR" b="1" dirty="0"/>
              <a:t> </a:t>
            </a:r>
            <a:r>
              <a:rPr lang="tr-TR" b="1" dirty="0" err="1"/>
              <a:t>are</a:t>
            </a:r>
            <a:r>
              <a:rPr lang="tr-TR" b="1" dirty="0"/>
              <a:t> </a:t>
            </a:r>
            <a:r>
              <a:rPr lang="tr-TR" b="1" dirty="0" err="1"/>
              <a:t>implementing</a:t>
            </a:r>
            <a:r>
              <a:rPr lang="tr-TR" b="1" dirty="0"/>
              <a:t> </a:t>
            </a:r>
            <a:r>
              <a:rPr lang="tr-TR" b="1" dirty="0" err="1"/>
              <a:t>this</a:t>
            </a:r>
            <a:r>
              <a:rPr lang="tr-TR" b="1" dirty="0"/>
              <a:t> Project in </a:t>
            </a:r>
            <a:r>
              <a:rPr lang="tr-TR" b="1" dirty="0" err="1"/>
              <a:t>Izmir</a:t>
            </a:r>
            <a:r>
              <a:rPr lang="tr-TR" b="1" dirty="0"/>
              <a:t> </a:t>
            </a:r>
            <a:r>
              <a:rPr lang="tr-TR" b="1" dirty="0" err="1"/>
              <a:t>and</a:t>
            </a:r>
            <a:r>
              <a:rPr lang="tr-TR" b="1" dirty="0"/>
              <a:t> </a:t>
            </a:r>
            <a:r>
              <a:rPr lang="tr-TR" b="1" dirty="0" err="1"/>
              <a:t>to</a:t>
            </a:r>
            <a:r>
              <a:rPr lang="tr-TR" b="1" dirty="0"/>
              <a:t> </a:t>
            </a:r>
            <a:r>
              <a:rPr lang="tr-TR" b="1" dirty="0" err="1"/>
              <a:t>contribute</a:t>
            </a:r>
            <a:r>
              <a:rPr lang="tr-TR" b="1" dirty="0"/>
              <a:t> </a:t>
            </a:r>
            <a:r>
              <a:rPr lang="tr-TR" b="1" dirty="0" err="1"/>
              <a:t>to</a:t>
            </a:r>
            <a:r>
              <a:rPr lang="tr-TR" b="1" dirty="0"/>
              <a:t> </a:t>
            </a:r>
            <a:r>
              <a:rPr lang="tr-TR" b="1" dirty="0" err="1"/>
              <a:t>the</a:t>
            </a:r>
            <a:r>
              <a:rPr lang="tr-TR" b="1" dirty="0"/>
              <a:t> </a:t>
            </a:r>
            <a:r>
              <a:rPr lang="tr-TR" b="1" dirty="0" err="1"/>
              <a:t>cleanliness</a:t>
            </a:r>
            <a:r>
              <a:rPr lang="tr-TR" b="1" dirty="0"/>
              <a:t> of </a:t>
            </a:r>
            <a:r>
              <a:rPr lang="tr-TR" b="1" dirty="0" err="1"/>
              <a:t>the</a:t>
            </a:r>
            <a:r>
              <a:rPr lang="tr-TR" b="1" dirty="0"/>
              <a:t> </a:t>
            </a:r>
            <a:r>
              <a:rPr lang="tr-TR" b="1" dirty="0" err="1"/>
              <a:t>natural</a:t>
            </a:r>
            <a:r>
              <a:rPr lang="tr-TR" b="1" dirty="0"/>
              <a:t> </a:t>
            </a:r>
            <a:r>
              <a:rPr lang="tr-TR" b="1" dirty="0" err="1"/>
              <a:t>ones</a:t>
            </a:r>
            <a:r>
              <a:rPr lang="tr-TR" b="1" dirty="0"/>
              <a:t> in </a:t>
            </a:r>
            <a:r>
              <a:rPr lang="tr-TR" b="1" dirty="0" err="1"/>
              <a:t>Izmir</a:t>
            </a:r>
            <a:r>
              <a:rPr lang="tr-TR" b="1" dirty="0"/>
              <a:t>. </a:t>
            </a:r>
            <a:r>
              <a:rPr lang="tr-TR" b="1" dirty="0" err="1"/>
              <a:t>To</a:t>
            </a:r>
            <a:r>
              <a:rPr lang="tr-TR" b="1" dirty="0"/>
              <a:t> </a:t>
            </a:r>
            <a:r>
              <a:rPr lang="tr-TR" b="1" dirty="0" err="1"/>
              <a:t>convey</a:t>
            </a:r>
            <a:r>
              <a:rPr lang="tr-TR" b="1" dirty="0"/>
              <a:t> </a:t>
            </a:r>
            <a:r>
              <a:rPr lang="tr-TR" b="1" dirty="0" err="1"/>
              <a:t>the</a:t>
            </a:r>
            <a:r>
              <a:rPr lang="tr-TR" b="1" dirty="0"/>
              <a:t> </a:t>
            </a:r>
            <a:r>
              <a:rPr lang="tr-TR" b="1" dirty="0" err="1"/>
              <a:t>importance</a:t>
            </a:r>
            <a:r>
              <a:rPr lang="tr-TR" b="1" dirty="0"/>
              <a:t> of a </a:t>
            </a:r>
            <a:r>
              <a:rPr lang="tr-TR" b="1" dirty="0" err="1"/>
              <a:t>clean</a:t>
            </a:r>
            <a:r>
              <a:rPr lang="tr-TR" b="1" dirty="0"/>
              <a:t> </a:t>
            </a:r>
            <a:r>
              <a:rPr lang="tr-TR" b="1" dirty="0" err="1"/>
              <a:t>environment</a:t>
            </a:r>
            <a:r>
              <a:rPr lang="tr-TR" b="1" dirty="0"/>
              <a:t> </a:t>
            </a:r>
            <a:r>
              <a:rPr lang="tr-TR" b="1" dirty="0" err="1"/>
              <a:t>to</a:t>
            </a:r>
            <a:r>
              <a:rPr lang="tr-TR" b="1" dirty="0"/>
              <a:t> </a:t>
            </a:r>
            <a:r>
              <a:rPr lang="tr-TR" b="1" dirty="0" err="1"/>
              <a:t>future</a:t>
            </a:r>
            <a:r>
              <a:rPr lang="tr-TR" b="1" dirty="0"/>
              <a:t> </a:t>
            </a:r>
            <a:r>
              <a:rPr lang="tr-TR" b="1" dirty="0" err="1"/>
              <a:t>generations</a:t>
            </a:r>
            <a:r>
              <a:rPr lang="tr-TR" b="1" dirty="0"/>
              <a:t>. </a:t>
            </a:r>
            <a:r>
              <a:rPr lang="tr-TR" b="1" dirty="0" err="1"/>
              <a:t>To</a:t>
            </a:r>
            <a:r>
              <a:rPr lang="tr-TR" b="1" dirty="0"/>
              <a:t> </a:t>
            </a:r>
            <a:r>
              <a:rPr lang="tr-TR" b="1" dirty="0" err="1"/>
              <a:t>inspire</a:t>
            </a:r>
            <a:r>
              <a:rPr lang="tr-TR" b="1" dirty="0"/>
              <a:t> </a:t>
            </a:r>
            <a:r>
              <a:rPr lang="tr-TR" b="1" dirty="0" err="1"/>
              <a:t>young</a:t>
            </a:r>
            <a:r>
              <a:rPr lang="tr-TR" b="1" dirty="0"/>
              <a:t> </a:t>
            </a:r>
            <a:r>
              <a:rPr lang="tr-TR" b="1" dirty="0" err="1"/>
              <a:t>university</a:t>
            </a:r>
            <a:r>
              <a:rPr lang="tr-TR" b="1" dirty="0"/>
              <a:t> </a:t>
            </a:r>
            <a:r>
              <a:rPr lang="tr-TR" b="1" dirty="0" err="1"/>
              <a:t>students</a:t>
            </a:r>
            <a:r>
              <a:rPr lang="tr-TR" b="1" dirty="0"/>
              <a:t> in </a:t>
            </a:r>
            <a:r>
              <a:rPr lang="tr-TR" b="1" dirty="0" err="1"/>
              <a:t>other</a:t>
            </a:r>
            <a:r>
              <a:rPr lang="tr-TR" b="1" dirty="0"/>
              <a:t> </a:t>
            </a:r>
            <a:r>
              <a:rPr lang="tr-TR" b="1" dirty="0" err="1"/>
              <a:t>provinces</a:t>
            </a:r>
            <a:r>
              <a:rPr lang="tr-TR" b="1" dirty="0"/>
              <a:t>.</a:t>
            </a:r>
            <a:endParaRPr lang="tr-TR" dirty="0"/>
          </a:p>
          <a:p>
            <a:pPr marL="45720" indent="0" algn="just" hangingPunct="0">
              <a:buNone/>
            </a:pPr>
            <a:r>
              <a:rPr lang="tr-TR" b="1" dirty="0"/>
              <a:t>     </a:t>
            </a:r>
            <a:r>
              <a:rPr lang="tr-TR" b="1" dirty="0" err="1"/>
              <a:t>While</a:t>
            </a:r>
            <a:r>
              <a:rPr lang="tr-TR" b="1" dirty="0"/>
              <a:t> </a:t>
            </a:r>
            <a:r>
              <a:rPr lang="tr-TR" b="1" dirty="0" err="1"/>
              <a:t>we</a:t>
            </a:r>
            <a:r>
              <a:rPr lang="tr-TR" b="1" dirty="0"/>
              <a:t> </a:t>
            </a:r>
            <a:r>
              <a:rPr lang="tr-TR" b="1" dirty="0" err="1"/>
              <a:t>were</a:t>
            </a:r>
            <a:r>
              <a:rPr lang="tr-TR" b="1" dirty="0"/>
              <a:t> </a:t>
            </a:r>
            <a:r>
              <a:rPr lang="tr-TR" b="1" dirty="0" err="1"/>
              <a:t>doing</a:t>
            </a:r>
            <a:r>
              <a:rPr lang="tr-TR" b="1" dirty="0"/>
              <a:t> </a:t>
            </a:r>
            <a:r>
              <a:rPr lang="tr-TR" b="1" dirty="0" err="1"/>
              <a:t>the</a:t>
            </a:r>
            <a:r>
              <a:rPr lang="tr-TR" b="1" dirty="0"/>
              <a:t> </a:t>
            </a:r>
            <a:r>
              <a:rPr lang="tr-TR" b="1" dirty="0" err="1"/>
              <a:t>project</a:t>
            </a:r>
            <a:r>
              <a:rPr lang="tr-TR" b="1" dirty="0"/>
              <a:t>, a </a:t>
            </a:r>
            <a:r>
              <a:rPr lang="tr-TR" b="1" dirty="0" err="1"/>
              <a:t>few</a:t>
            </a:r>
            <a:r>
              <a:rPr lang="tr-TR" b="1" dirty="0"/>
              <a:t> </a:t>
            </a:r>
            <a:r>
              <a:rPr lang="tr-TR" b="1" dirty="0" err="1"/>
              <a:t>people</a:t>
            </a:r>
            <a:r>
              <a:rPr lang="tr-TR" b="1" dirty="0"/>
              <a:t> </a:t>
            </a:r>
            <a:r>
              <a:rPr lang="tr-TR" b="1" dirty="0" err="1"/>
              <a:t>came</a:t>
            </a:r>
            <a:r>
              <a:rPr lang="tr-TR" b="1" dirty="0"/>
              <a:t> </a:t>
            </a:r>
            <a:r>
              <a:rPr lang="tr-TR" b="1" dirty="0" err="1"/>
              <a:t>to</a:t>
            </a:r>
            <a:r>
              <a:rPr lang="tr-TR" b="1" dirty="0"/>
              <a:t> us </a:t>
            </a:r>
            <a:r>
              <a:rPr lang="tr-TR" b="1" dirty="0" err="1"/>
              <a:t>and</a:t>
            </a:r>
            <a:r>
              <a:rPr lang="tr-TR" b="1" dirty="0"/>
              <a:t> </a:t>
            </a:r>
            <a:r>
              <a:rPr lang="tr-TR" b="1" dirty="0" err="1"/>
              <a:t>said</a:t>
            </a:r>
            <a:r>
              <a:rPr lang="tr-TR" b="1" dirty="0"/>
              <a:t> </a:t>
            </a:r>
            <a:r>
              <a:rPr lang="tr-TR" b="1" dirty="0" err="1"/>
              <a:t>that</a:t>
            </a:r>
            <a:r>
              <a:rPr lang="tr-TR" b="1" dirty="0"/>
              <a:t> </a:t>
            </a:r>
            <a:r>
              <a:rPr lang="tr-TR" b="1" dirty="0" err="1"/>
              <a:t>we</a:t>
            </a:r>
            <a:r>
              <a:rPr lang="tr-TR" b="1" dirty="0"/>
              <a:t> </a:t>
            </a:r>
            <a:r>
              <a:rPr lang="tr-TR" b="1" dirty="0" err="1"/>
              <a:t>should</a:t>
            </a:r>
            <a:r>
              <a:rPr lang="tr-TR" b="1" dirty="0"/>
              <a:t> </a:t>
            </a:r>
            <a:r>
              <a:rPr lang="tr-TR" b="1" dirty="0" err="1"/>
              <a:t>enlarge</a:t>
            </a:r>
            <a:r>
              <a:rPr lang="tr-TR" b="1" dirty="0"/>
              <a:t> </a:t>
            </a:r>
            <a:r>
              <a:rPr lang="tr-TR" b="1" dirty="0" err="1"/>
              <a:t>this</a:t>
            </a:r>
            <a:r>
              <a:rPr lang="tr-TR" b="1" dirty="0"/>
              <a:t> </a:t>
            </a:r>
            <a:r>
              <a:rPr lang="tr-TR" b="1" dirty="0" err="1"/>
              <a:t>project</a:t>
            </a:r>
            <a:r>
              <a:rPr lang="tr-TR" b="1" dirty="0"/>
              <a:t> </a:t>
            </a:r>
            <a:r>
              <a:rPr lang="tr-TR" b="1" dirty="0" err="1"/>
              <a:t>and</a:t>
            </a:r>
            <a:r>
              <a:rPr lang="tr-TR" b="1" dirty="0"/>
              <a:t> </a:t>
            </a:r>
            <a:r>
              <a:rPr lang="tr-TR" b="1" dirty="0" err="1"/>
              <a:t>they</a:t>
            </a:r>
            <a:r>
              <a:rPr lang="tr-TR" b="1" dirty="0"/>
              <a:t> </a:t>
            </a:r>
            <a:r>
              <a:rPr lang="tr-TR" b="1" dirty="0" err="1"/>
              <a:t>wanted</a:t>
            </a:r>
            <a:r>
              <a:rPr lang="tr-TR" b="1" dirty="0"/>
              <a:t> </a:t>
            </a:r>
            <a:r>
              <a:rPr lang="tr-TR" b="1" dirty="0" err="1"/>
              <a:t>to</a:t>
            </a:r>
            <a:r>
              <a:rPr lang="tr-TR" b="1" dirty="0"/>
              <a:t> </a:t>
            </a:r>
            <a:r>
              <a:rPr lang="tr-TR" b="1" dirty="0" err="1"/>
              <a:t>join</a:t>
            </a:r>
            <a:r>
              <a:rPr lang="tr-TR" b="1" dirty="0"/>
              <a:t> us. Of </a:t>
            </a:r>
            <a:r>
              <a:rPr lang="tr-TR" b="1" dirty="0" err="1"/>
              <a:t>course</a:t>
            </a:r>
            <a:r>
              <a:rPr lang="tr-TR" b="1" dirty="0"/>
              <a:t>, </a:t>
            </a:r>
            <a:r>
              <a:rPr lang="tr-TR" b="1" dirty="0" err="1"/>
              <a:t>there</a:t>
            </a:r>
            <a:r>
              <a:rPr lang="tr-TR" b="1" dirty="0"/>
              <a:t> </a:t>
            </a:r>
            <a:r>
              <a:rPr lang="tr-TR" b="1" dirty="0" err="1"/>
              <a:t>were</a:t>
            </a:r>
            <a:r>
              <a:rPr lang="tr-TR" b="1" dirty="0"/>
              <a:t> </a:t>
            </a:r>
            <a:r>
              <a:rPr lang="tr-TR" b="1" dirty="0" err="1"/>
              <a:t>those</a:t>
            </a:r>
            <a:r>
              <a:rPr lang="tr-TR" b="1" dirty="0"/>
              <a:t> </a:t>
            </a:r>
            <a:r>
              <a:rPr lang="tr-TR" b="1" dirty="0" err="1"/>
              <a:t>who</a:t>
            </a:r>
            <a:r>
              <a:rPr lang="tr-TR" b="1" dirty="0"/>
              <a:t> </a:t>
            </a:r>
            <a:r>
              <a:rPr lang="tr-TR" b="1" dirty="0" err="1"/>
              <a:t>congratulated</a:t>
            </a:r>
            <a:r>
              <a:rPr lang="tr-TR" b="1" dirty="0"/>
              <a:t> us. </a:t>
            </a:r>
            <a:r>
              <a:rPr lang="tr-TR" b="1" dirty="0" err="1"/>
              <a:t>This</a:t>
            </a:r>
            <a:r>
              <a:rPr lang="tr-TR" b="1" dirty="0"/>
              <a:t> </a:t>
            </a:r>
            <a:r>
              <a:rPr lang="tr-TR" b="1" dirty="0" err="1"/>
              <a:t>project</a:t>
            </a:r>
            <a:r>
              <a:rPr lang="tr-TR" b="1" dirty="0"/>
              <a:t> </a:t>
            </a:r>
            <a:r>
              <a:rPr lang="tr-TR" b="1" dirty="0" err="1"/>
              <a:t>attracted</a:t>
            </a:r>
            <a:r>
              <a:rPr lang="tr-TR" b="1" dirty="0"/>
              <a:t> </a:t>
            </a:r>
            <a:r>
              <a:rPr lang="tr-TR" b="1" dirty="0" err="1"/>
              <a:t>great</a:t>
            </a:r>
            <a:r>
              <a:rPr lang="tr-TR" b="1" dirty="0"/>
              <a:t> </a:t>
            </a:r>
            <a:r>
              <a:rPr lang="tr-TR" b="1" dirty="0" err="1"/>
              <a:t>attention</a:t>
            </a:r>
            <a:r>
              <a:rPr lang="tr-TR" b="1" dirty="0"/>
              <a:t> </a:t>
            </a:r>
            <a:r>
              <a:rPr lang="tr-TR" b="1" dirty="0" err="1"/>
              <a:t>especially</a:t>
            </a:r>
            <a:r>
              <a:rPr lang="tr-TR" b="1" dirty="0"/>
              <a:t> in </a:t>
            </a:r>
            <a:r>
              <a:rPr lang="tr-TR" b="1" dirty="0" err="1"/>
              <a:t>the</a:t>
            </a:r>
            <a:r>
              <a:rPr lang="tr-TR" b="1" dirty="0"/>
              <a:t> </a:t>
            </a:r>
            <a:r>
              <a:rPr lang="tr-TR" b="1" dirty="0" err="1"/>
              <a:t>middle</a:t>
            </a:r>
            <a:r>
              <a:rPr lang="tr-TR" b="1" dirty="0"/>
              <a:t> </a:t>
            </a:r>
            <a:r>
              <a:rPr lang="tr-TR" b="1" dirty="0" err="1"/>
              <a:t>age</a:t>
            </a:r>
            <a:r>
              <a:rPr lang="tr-TR" b="1" dirty="0"/>
              <a:t> </a:t>
            </a:r>
            <a:r>
              <a:rPr lang="tr-TR" b="1" dirty="0" err="1"/>
              <a:t>group</a:t>
            </a:r>
            <a:r>
              <a:rPr lang="tr-TR" b="1" dirty="0"/>
              <a:t>. People </a:t>
            </a:r>
            <a:r>
              <a:rPr lang="tr-TR" b="1" dirty="0" err="1"/>
              <a:t>said</a:t>
            </a:r>
            <a:r>
              <a:rPr lang="tr-TR" b="1" dirty="0"/>
              <a:t> </a:t>
            </a:r>
            <a:r>
              <a:rPr lang="tr-TR" b="1" dirty="0" err="1"/>
              <a:t>they</a:t>
            </a:r>
            <a:r>
              <a:rPr lang="tr-TR" b="1" dirty="0"/>
              <a:t> </a:t>
            </a:r>
            <a:r>
              <a:rPr lang="tr-TR" b="1" dirty="0" err="1"/>
              <a:t>thought</a:t>
            </a:r>
            <a:r>
              <a:rPr lang="tr-TR" b="1" dirty="0"/>
              <a:t> </a:t>
            </a:r>
            <a:r>
              <a:rPr lang="tr-TR" b="1" dirty="0" err="1"/>
              <a:t>the</a:t>
            </a:r>
            <a:r>
              <a:rPr lang="tr-TR" b="1" dirty="0"/>
              <a:t> </a:t>
            </a:r>
            <a:r>
              <a:rPr lang="tr-TR" b="1" dirty="0" err="1"/>
              <a:t>environment</a:t>
            </a:r>
            <a:r>
              <a:rPr lang="tr-TR" b="1" dirty="0"/>
              <a:t> </a:t>
            </a:r>
            <a:r>
              <a:rPr lang="tr-TR" b="1" dirty="0" err="1"/>
              <a:t>was</a:t>
            </a:r>
            <a:r>
              <a:rPr lang="tr-TR" b="1" dirty="0"/>
              <a:t> </a:t>
            </a:r>
            <a:r>
              <a:rPr lang="tr-TR" b="1" dirty="0" err="1"/>
              <a:t>too</a:t>
            </a:r>
            <a:r>
              <a:rPr lang="tr-TR" b="1" dirty="0"/>
              <a:t> </a:t>
            </a:r>
            <a:r>
              <a:rPr lang="tr-TR" b="1" dirty="0" err="1"/>
              <a:t>messy</a:t>
            </a:r>
            <a:r>
              <a:rPr lang="tr-TR" b="1" dirty="0"/>
              <a:t> </a:t>
            </a:r>
            <a:r>
              <a:rPr lang="tr-TR" b="1" dirty="0" err="1"/>
              <a:t>Finally</a:t>
            </a:r>
            <a:r>
              <a:rPr lang="tr-TR" b="1" dirty="0"/>
              <a:t>, </a:t>
            </a:r>
            <a:r>
              <a:rPr lang="tr-TR" b="1" dirty="0" err="1"/>
              <a:t>while</a:t>
            </a:r>
            <a:r>
              <a:rPr lang="tr-TR" b="1" dirty="0"/>
              <a:t> </a:t>
            </a:r>
            <a:r>
              <a:rPr lang="tr-TR" b="1" dirty="0" err="1"/>
              <a:t>cleaning</a:t>
            </a:r>
            <a:r>
              <a:rPr lang="tr-TR" b="1" dirty="0"/>
              <a:t> </a:t>
            </a:r>
            <a:r>
              <a:rPr lang="tr-TR" b="1" dirty="0" err="1"/>
              <a:t>the</a:t>
            </a:r>
            <a:r>
              <a:rPr lang="tr-TR" b="1" dirty="0"/>
              <a:t> </a:t>
            </a:r>
            <a:r>
              <a:rPr lang="tr-TR" b="1" dirty="0" err="1"/>
              <a:t>neighborhood</a:t>
            </a:r>
            <a:r>
              <a:rPr lang="tr-TR" b="1" dirty="0"/>
              <a:t> Balatçık </a:t>
            </a:r>
            <a:r>
              <a:rPr lang="tr-TR" b="1" dirty="0" err="1"/>
              <a:t>young</a:t>
            </a:r>
            <a:r>
              <a:rPr lang="tr-TR" b="1" dirty="0"/>
              <a:t> </a:t>
            </a:r>
            <a:r>
              <a:rPr lang="tr-TR" b="1" dirty="0" err="1"/>
              <a:t>people</a:t>
            </a:r>
            <a:r>
              <a:rPr lang="tr-TR" b="1" dirty="0"/>
              <a:t> </a:t>
            </a:r>
            <a:r>
              <a:rPr lang="tr-TR" b="1" dirty="0" err="1"/>
              <a:t>were</a:t>
            </a:r>
            <a:r>
              <a:rPr lang="tr-TR" b="1" dirty="0"/>
              <a:t> </a:t>
            </a:r>
            <a:r>
              <a:rPr lang="tr-TR" b="1" dirty="0" err="1"/>
              <a:t>exposed</a:t>
            </a:r>
            <a:r>
              <a:rPr lang="tr-TR" b="1" dirty="0"/>
              <a:t> </a:t>
            </a:r>
            <a:r>
              <a:rPr lang="tr-TR" b="1" dirty="0" err="1"/>
              <a:t>to</a:t>
            </a:r>
            <a:r>
              <a:rPr lang="tr-TR" b="1" dirty="0"/>
              <a:t> </a:t>
            </a:r>
            <a:r>
              <a:rPr lang="tr-TR" b="1" dirty="0" err="1"/>
              <a:t>bad</a:t>
            </a:r>
            <a:r>
              <a:rPr lang="tr-TR" b="1" dirty="0"/>
              <a:t> </a:t>
            </a:r>
            <a:r>
              <a:rPr lang="tr-TR" b="1" dirty="0" err="1"/>
              <a:t>words</a:t>
            </a:r>
            <a:r>
              <a:rPr lang="tr-TR" b="1" dirty="0" smtClean="0"/>
              <a:t>.</a:t>
            </a:r>
            <a:endParaRPr lang="tr-TR" dirty="0"/>
          </a:p>
        </p:txBody>
      </p:sp>
    </p:spTree>
    <p:extLst>
      <p:ext uri="{BB962C8B-B14F-4D97-AF65-F5344CB8AC3E}">
        <p14:creationId xmlns:p14="http://schemas.microsoft.com/office/powerpoint/2010/main" val="3989765532"/>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48680"/>
            <a:ext cx="4248472" cy="5664629"/>
          </a:xfrm>
          <a:prstGeom prst="rect">
            <a:avLst/>
          </a:prstGeom>
        </p:spPr>
      </p:pic>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52" y="548680"/>
            <a:ext cx="4242930" cy="5657239"/>
          </a:xfrm>
          <a:prstGeom prst="rect">
            <a:avLst/>
          </a:prstGeom>
        </p:spPr>
      </p:pic>
    </p:spTree>
    <p:extLst>
      <p:ext uri="{BB962C8B-B14F-4D97-AF65-F5344CB8AC3E}">
        <p14:creationId xmlns:p14="http://schemas.microsoft.com/office/powerpoint/2010/main" val="2484366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7504" y="188640"/>
            <a:ext cx="4464496" cy="3744416"/>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20688"/>
            <a:ext cx="4083918" cy="5445224"/>
          </a:xfrm>
          <a:prstGeom prst="rect">
            <a:avLst/>
          </a:prstGeom>
        </p:spPr>
      </p:pic>
    </p:spTree>
    <p:extLst>
      <p:ext uri="{BB962C8B-B14F-4D97-AF65-F5344CB8AC3E}">
        <p14:creationId xmlns:p14="http://schemas.microsoft.com/office/powerpoint/2010/main" val="9430334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7704" y="332656"/>
            <a:ext cx="4458796" cy="5945061"/>
          </a:xfrm>
        </p:spPr>
      </p:pic>
    </p:spTree>
    <p:extLst>
      <p:ext uri="{BB962C8B-B14F-4D97-AF65-F5344CB8AC3E}">
        <p14:creationId xmlns:p14="http://schemas.microsoft.com/office/powerpoint/2010/main" val="14833429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5085184"/>
            <a:ext cx="6512511" cy="1143000"/>
          </a:xfrm>
        </p:spPr>
        <p:txBody>
          <a:bodyPr/>
          <a:lstStyle/>
          <a:p>
            <a:pPr marL="0" indent="0">
              <a:buNone/>
            </a:pPr>
            <a:r>
              <a:rPr lang="tr-TR" dirty="0"/>
              <a:t>He </a:t>
            </a:r>
            <a:r>
              <a:rPr lang="tr-TR" dirty="0" err="1"/>
              <a:t>wanted</a:t>
            </a:r>
            <a:r>
              <a:rPr lang="tr-TR" dirty="0"/>
              <a:t> </a:t>
            </a:r>
            <a:r>
              <a:rPr lang="tr-TR" dirty="0" err="1"/>
              <a:t>to</a:t>
            </a:r>
            <a:r>
              <a:rPr lang="tr-TR" dirty="0"/>
              <a:t> </a:t>
            </a:r>
            <a:r>
              <a:rPr lang="tr-TR" dirty="0" err="1"/>
              <a:t>join</a:t>
            </a:r>
            <a:r>
              <a:rPr lang="tr-TR" dirty="0"/>
              <a:t> us.</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56351"/>
            <a:ext cx="5976664" cy="4482498"/>
          </a:xfrm>
          <a:prstGeom prst="rect">
            <a:avLst/>
          </a:prstGeom>
        </p:spPr>
      </p:pic>
    </p:spTree>
    <p:extLst>
      <p:ext uri="{BB962C8B-B14F-4D97-AF65-F5344CB8AC3E}">
        <p14:creationId xmlns:p14="http://schemas.microsoft.com/office/powerpoint/2010/main" val="26056230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1560" y="429602"/>
            <a:ext cx="6885384" cy="753264"/>
          </a:xfrm>
        </p:spPr>
        <p:txBody>
          <a:bodyPr/>
          <a:lstStyle/>
          <a:p>
            <a:pPr marL="45720" indent="0">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908720"/>
            <a:ext cx="5794532" cy="5794532"/>
          </a:xfrm>
          <a:prstGeom prst="rect">
            <a:avLst/>
          </a:prstGeom>
        </p:spPr>
      </p:pic>
    </p:spTree>
    <p:extLst>
      <p:ext uri="{BB962C8B-B14F-4D97-AF65-F5344CB8AC3E}">
        <p14:creationId xmlns:p14="http://schemas.microsoft.com/office/powerpoint/2010/main" val="3947521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16200000">
            <a:off x="5377781" y="-545131"/>
            <a:ext cx="2439542" cy="4339133"/>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3816424" cy="5088565"/>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924944"/>
            <a:ext cx="3744416" cy="3744416"/>
          </a:xfrm>
          <a:prstGeom prst="rect">
            <a:avLst/>
          </a:prstGeom>
        </p:spPr>
      </p:pic>
    </p:spTree>
    <p:extLst>
      <p:ext uri="{BB962C8B-B14F-4D97-AF65-F5344CB8AC3E}">
        <p14:creationId xmlns:p14="http://schemas.microsoft.com/office/powerpoint/2010/main" val="1165226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Hava Akımı">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167</Words>
  <Application>Microsoft Office PowerPoint</Application>
  <PresentationFormat>Ekran Gösterisi (4:3)</PresentationFormat>
  <Paragraphs>15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Hava Akımı</vt:lpstr>
      <vt:lpstr>Garbage Hunters</vt:lpstr>
      <vt:lpstr>PowerPoint Sunusu</vt:lpstr>
      <vt:lpstr>PowerPoint Sunusu</vt:lpstr>
      <vt:lpstr>PowerPoint Sunusu</vt:lpstr>
      <vt:lpstr>PowerPoint Sunusu</vt:lpstr>
      <vt:lpstr>PowerPoint Sunusu</vt:lpstr>
      <vt:lpstr>He wanted to join us.</vt:lpstr>
      <vt:lpstr>PowerPoint Sunusu</vt:lpstr>
      <vt:lpstr>PowerPoint Sunusu</vt:lpstr>
      <vt:lpstr>PowerPoint Sunusu</vt:lpstr>
      <vt:lpstr>PowerPoint Sunusu</vt:lpstr>
      <vt:lpstr>PowerPoint Sunusu</vt:lpstr>
      <vt:lpstr>We did not forget our animal friends.</vt:lpstr>
      <vt:lpstr>PowerPoint Sunusu</vt:lpstr>
      <vt:lpstr>PowerPoint Sunusu</vt:lpstr>
      <vt:lpstr>PowerPoint Sunusu</vt:lpstr>
      <vt:lpstr>PowerPoint Sunusu</vt:lpstr>
      <vt:lpstr>PowerPoint Sunusu</vt:lpstr>
      <vt:lpstr>PowerPoint Sunusu</vt:lpstr>
      <vt:lpstr>RESULTS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Garbage Hunters</dc:title>
  <dc:creator>Samsung</dc:creator>
  <cp:lastModifiedBy>hp</cp:lastModifiedBy>
  <cp:revision>13</cp:revision>
  <dcterms:created xsi:type="dcterms:W3CDTF">2019-12-17T13:10:36Z</dcterms:created>
  <dcterms:modified xsi:type="dcterms:W3CDTF">2020-01-15T06:51:24Z</dcterms:modified>
</cp:coreProperties>
</file>