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 id="282" r:id="rId2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0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1"/>
      </p:bgRef>
    </p:bg>
    <p:spTree>
      <p:nvGrpSpPr>
        <p:cNvPr id="1" name=""/>
        <p:cNvGrpSpPr/>
        <p:nvPr/>
      </p:nvGrpSpPr>
      <p:grpSpPr>
        <a:xfrm>
          <a:off x="0" y="0"/>
          <a:ext cx="0" cy="0"/>
          <a:chOff x="0" y="0"/>
          <a:chExt cx="0" cy="0"/>
        </a:xfrm>
      </p:grpSpPr>
      <p:sp>
        <p:nvSpPr>
          <p:cNvPr id="12" name="11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Alt Başlık"/>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17" name="16 Altbilgi Yer Tutucusu"/>
          <p:cNvSpPr>
            <a:spLocks noGrp="1"/>
          </p:cNvSpPr>
          <p:nvPr>
            <p:ph type="ftr" sz="quarter" idx="11"/>
          </p:nvPr>
        </p:nvSpPr>
        <p:spPr/>
        <p:txBody>
          <a:bodyPr/>
          <a:lstStyle/>
          <a:p>
            <a:endParaRPr lang="tr-TR"/>
          </a:p>
        </p:txBody>
      </p:sp>
      <p:sp>
        <p:nvSpPr>
          <p:cNvPr id="29" name="28 Slayt Numarası Yer Tutucusu"/>
          <p:cNvSpPr>
            <a:spLocks noGrp="1"/>
          </p:cNvSpPr>
          <p:nvPr>
            <p:ph type="sldNum" sz="quarter" idx="12"/>
          </p:nvPr>
        </p:nvSpPr>
        <p:spPr/>
        <p:txBody>
          <a:bodyPr lIns="0" tIns="0" rIns="0" bIns="0">
            <a:noAutofit/>
          </a:bodyPr>
          <a:lstStyle>
            <a:lvl1pPr>
              <a:defRPr sz="1400">
                <a:solidFill>
                  <a:srgbClr val="FFFFFF"/>
                </a:solidFill>
              </a:defRPr>
            </a:lvl1pPr>
          </a:lstStyle>
          <a:p>
            <a:fld id="{02C48C06-E1BA-481A-9098-21A99529EC68}" type="slidenum">
              <a:rPr lang="tr-TR" smtClean="0"/>
              <a:t>‹#›</a:t>
            </a:fld>
            <a:endParaRPr lang="tr-TR"/>
          </a:p>
        </p:txBody>
      </p:sp>
      <p:sp>
        <p:nvSpPr>
          <p:cNvPr id="7" name="6 Dikdörtgen"/>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2C48C06-E1BA-481A-9098-21A99529EC68}"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1"/>
            <a:ext cx="201168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914400" y="274640"/>
            <a:ext cx="55626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2C48C06-E1BA-481A-9098-21A99529EC68}"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2C48C06-E1BA-481A-9098-21A99529EC68}" type="slidenum">
              <a:rPr lang="tr-TR" smtClean="0"/>
              <a:t>‹#›</a:t>
            </a:fld>
            <a:endParaRPr lang="tr-TR"/>
          </a:p>
        </p:txBody>
      </p:sp>
      <p:sp>
        <p:nvSpPr>
          <p:cNvPr id="8" name="7 İçerik Yer Tutucusu"/>
          <p:cNvSpPr>
            <a:spLocks noGrp="1"/>
          </p:cNvSpPr>
          <p:nvPr>
            <p:ph sz="quarter" idx="1"/>
          </p:nvPr>
        </p:nvSpPr>
        <p:spPr>
          <a:xfrm>
            <a:off x="914400" y="1447800"/>
            <a:ext cx="777240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1"/>
      </p:bgRef>
    </p:bg>
    <p:spTree>
      <p:nvGrpSpPr>
        <p:cNvPr id="1" name=""/>
        <p:cNvGrpSpPr/>
        <p:nvPr/>
      </p:nvGrpSpPr>
      <p:grpSpPr>
        <a:xfrm>
          <a:off x="0" y="0"/>
          <a:ext cx="0" cy="0"/>
          <a:chOff x="0" y="0"/>
          <a:chExt cx="0" cy="0"/>
        </a:xfrm>
      </p:grpSpPr>
      <p:sp>
        <p:nvSpPr>
          <p:cNvPr id="11" name="10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722313" y="952500"/>
            <a:ext cx="7772400" cy="1362075"/>
          </a:xfrm>
        </p:spPr>
        <p:txBody>
          <a:bodyPr anchor="b" anchorCtr="0"/>
          <a:lstStyle>
            <a:lvl1pPr algn="l">
              <a:buNone/>
              <a:defRPr sz="4000" b="0" cap="none"/>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5" name="4 Altbilgi Yer Tutucusu"/>
          <p:cNvSpPr>
            <a:spLocks noGrp="1"/>
          </p:cNvSpPr>
          <p:nvPr>
            <p:ph type="ftr" sz="quarter" idx="11"/>
          </p:nvPr>
        </p:nvSpPr>
        <p:spPr>
          <a:xfrm>
            <a:off x="800100" y="6172200"/>
            <a:ext cx="4000500" cy="457200"/>
          </a:xfrm>
        </p:spPr>
        <p:txBody>
          <a:bodyPr/>
          <a:lstStyle/>
          <a:p>
            <a:endParaRPr lang="tr-TR"/>
          </a:p>
        </p:txBody>
      </p:sp>
      <p:sp>
        <p:nvSpPr>
          <p:cNvPr id="7" name="6 Dikdörtgen"/>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ikdörtgen"/>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146304" y="6208776"/>
            <a:ext cx="457200" cy="457200"/>
          </a:xfrm>
        </p:spPr>
        <p:txBody>
          <a:bodyPr/>
          <a:lstStyle/>
          <a:p>
            <a:fld id="{02C48C06-E1BA-481A-9098-21A99529EC68}"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2C48C06-E1BA-481A-9098-21A99529EC68}" type="slidenum">
              <a:rPr lang="tr-TR" smtClean="0"/>
              <a:t>‹#›</a:t>
            </a:fld>
            <a:endParaRPr lang="tr-TR"/>
          </a:p>
        </p:txBody>
      </p:sp>
      <p:sp>
        <p:nvSpPr>
          <p:cNvPr id="9" name="8 İçerik Yer Tutucusu"/>
          <p:cNvSpPr>
            <a:spLocks noGrp="1"/>
          </p:cNvSpPr>
          <p:nvPr>
            <p:ph sz="quarter" idx="1"/>
          </p:nvPr>
        </p:nvSpPr>
        <p:spPr>
          <a:xfrm>
            <a:off x="91440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93395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3050"/>
            <a:ext cx="7772400" cy="1143000"/>
          </a:xfrm>
        </p:spPr>
        <p:txBody>
          <a:bodyPr anchor="b" anchorCtr="0"/>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02C48C06-E1BA-481A-9098-21A99529EC68}" type="slidenum">
              <a:rPr lang="tr-TR" smtClean="0"/>
              <a:t>‹#›</a:t>
            </a:fld>
            <a:endParaRPr lang="tr-TR"/>
          </a:p>
        </p:txBody>
      </p:sp>
      <p:sp>
        <p:nvSpPr>
          <p:cNvPr id="11" name="10 İçerik Yer Tutucusu"/>
          <p:cNvSpPr>
            <a:spLocks noGrp="1"/>
          </p:cNvSpPr>
          <p:nvPr>
            <p:ph sz="half" idx="2"/>
          </p:nvPr>
        </p:nvSpPr>
        <p:spPr>
          <a:xfrm>
            <a:off x="9144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4"/>
          </p:nvPr>
        </p:nvSpPr>
        <p:spPr>
          <a:xfrm>
            <a:off x="49530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02C48C06-E1BA-481A-9098-21A99529EC68}"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02C48C06-E1BA-481A-9098-21A99529EC68}"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7 Dikdörtgen"/>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914400" y="273050"/>
            <a:ext cx="7772400" cy="1143000"/>
          </a:xfrm>
        </p:spPr>
        <p:txBody>
          <a:bodyPr anchor="b" anchorCtr="0"/>
          <a:lstStyle>
            <a:lvl1pPr algn="l">
              <a:buNone/>
              <a:defRPr sz="4000" b="0"/>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2C48C06-E1BA-481A-9098-21A99529EC68}" type="slidenum">
              <a:rPr lang="tr-TR" smtClean="0"/>
              <a:t>‹#›</a:t>
            </a:fld>
            <a:endParaRPr lang="tr-TR"/>
          </a:p>
        </p:txBody>
      </p:sp>
      <p:sp>
        <p:nvSpPr>
          <p:cNvPr id="11" name="10 İçerik Yer Tutucusu"/>
          <p:cNvSpPr>
            <a:spLocks noGrp="1"/>
          </p:cNvSpPr>
          <p:nvPr>
            <p:ph sz="quarter" idx="1"/>
          </p:nvPr>
        </p:nvSpPr>
        <p:spPr>
          <a:xfrm>
            <a:off x="2971800" y="1600200"/>
            <a:ext cx="5715000" cy="44958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900550"/>
            <a:ext cx="7315200" cy="522288"/>
          </a:xfrm>
        </p:spPr>
        <p:txBody>
          <a:bodyPr anchor="ctr">
            <a:noAutofit/>
          </a:bodyPr>
          <a:lstStyle>
            <a:lvl1pPr algn="l">
              <a:buNone/>
              <a:defRPr sz="2800" b="0"/>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6E0F213-D823-4742-ABCF-84B3802774D8}" type="datetimeFigureOut">
              <a:rPr lang="tr-TR" smtClean="0"/>
              <a:t>15.01.2020</a:t>
            </a:fld>
            <a:endParaRPr lang="tr-TR"/>
          </a:p>
        </p:txBody>
      </p:sp>
      <p:sp>
        <p:nvSpPr>
          <p:cNvPr id="6" name="5 Altbilgi Yer Tutucusu"/>
          <p:cNvSpPr>
            <a:spLocks noGrp="1"/>
          </p:cNvSpPr>
          <p:nvPr>
            <p:ph type="ftr" sz="quarter" idx="11"/>
          </p:nvPr>
        </p:nvSpPr>
        <p:spPr>
          <a:xfrm>
            <a:off x="914400" y="6172200"/>
            <a:ext cx="3886200" cy="457200"/>
          </a:xfrm>
        </p:spPr>
        <p:txBody>
          <a:bodyPr/>
          <a:lstStyle/>
          <a:p>
            <a:endParaRPr lang="tr-TR"/>
          </a:p>
        </p:txBody>
      </p:sp>
      <p:sp>
        <p:nvSpPr>
          <p:cNvPr id="7" name="6 Slayt Numarası Yer Tutucusu"/>
          <p:cNvSpPr>
            <a:spLocks noGrp="1"/>
          </p:cNvSpPr>
          <p:nvPr>
            <p:ph type="sldNum" sz="quarter" idx="12"/>
          </p:nvPr>
        </p:nvSpPr>
        <p:spPr>
          <a:xfrm>
            <a:off x="146304" y="6208776"/>
            <a:ext cx="457200" cy="457200"/>
          </a:xfrm>
        </p:spPr>
        <p:txBody>
          <a:bodyPr/>
          <a:lstStyle/>
          <a:p>
            <a:fld id="{02C48C06-E1BA-481A-9098-21A99529EC68}" type="slidenum">
              <a:rPr lang="tr-TR" smtClean="0"/>
              <a:t>‹#›</a:t>
            </a:fld>
            <a:endParaRPr lang="tr-TR"/>
          </a:p>
        </p:txBody>
      </p:sp>
      <p:sp>
        <p:nvSpPr>
          <p:cNvPr id="11" name="10 Dikdörtgen"/>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Resim Yer Tutucusu"/>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tr-TR" smtClean="0"/>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Başlık Yer Tutucusu"/>
          <p:cNvSpPr>
            <a:spLocks noGrp="1"/>
          </p:cNvSpPr>
          <p:nvPr>
            <p:ph type="title"/>
          </p:nvPr>
        </p:nvSpPr>
        <p:spPr>
          <a:xfrm>
            <a:off x="914400" y="274638"/>
            <a:ext cx="7772400" cy="1143000"/>
          </a:xfrm>
          <a:prstGeom prst="rect">
            <a:avLst/>
          </a:prstGeom>
        </p:spPr>
        <p:txBody>
          <a:bodyPr bIns="91440"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26E0F213-D823-4742-ABCF-84B3802774D8}" type="datetimeFigureOut">
              <a:rPr lang="tr-TR" smtClean="0"/>
              <a:t>15.01.2020</a:t>
            </a:fld>
            <a:endParaRPr lang="tr-TR"/>
          </a:p>
        </p:txBody>
      </p:sp>
      <p:sp>
        <p:nvSpPr>
          <p:cNvPr id="3" name="2 Altbilgi Yer Tutucusu"/>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tr-TR"/>
          </a:p>
        </p:txBody>
      </p:sp>
      <p:sp>
        <p:nvSpPr>
          <p:cNvPr id="23" name="22 Slayt Numarası Yer Tutucusu"/>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2C48C06-E1BA-481A-9098-21A99529EC68}"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428860" y="1643050"/>
            <a:ext cx="4214842" cy="1200329"/>
          </a:xfrm>
          <a:prstGeom prst="rect">
            <a:avLst/>
          </a:prstGeom>
          <a:noFill/>
        </p:spPr>
        <p:txBody>
          <a:bodyPr wrap="square" rtlCol="0">
            <a:spAutoFit/>
          </a:bodyPr>
          <a:lstStyle/>
          <a:p>
            <a:r>
              <a:rPr lang="tr-TR" sz="7200" dirty="0" smtClean="0">
                <a:solidFill>
                  <a:schemeClr val="bg1"/>
                </a:solidFill>
              </a:rPr>
              <a:t>CIBUTT</a:t>
            </a:r>
            <a:endParaRPr lang="tr-TR" sz="72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393743"/>
            <a:ext cx="9072578" cy="64642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285728"/>
            <a:ext cx="9144000" cy="66163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642910" y="269620"/>
            <a:ext cx="7715304" cy="65883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12644" y="428604"/>
            <a:ext cx="9031356" cy="62151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 y="714356"/>
            <a:ext cx="9158725" cy="6143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285728"/>
            <a:ext cx="8858280" cy="6215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285728"/>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357166"/>
            <a:ext cx="9144000"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98206"/>
            <a:ext cx="9001156" cy="67597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571480"/>
            <a:ext cx="9144000" cy="628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TABLE OF CONTENTS</a:t>
            </a:r>
            <a:endParaRPr lang="tr-TR" dirty="0"/>
          </a:p>
        </p:txBody>
      </p:sp>
      <p:sp>
        <p:nvSpPr>
          <p:cNvPr id="3" name="2 İçerik Yer Tutucusu"/>
          <p:cNvSpPr>
            <a:spLocks noGrp="1"/>
          </p:cNvSpPr>
          <p:nvPr>
            <p:ph sz="quarter" idx="1"/>
          </p:nvPr>
        </p:nvSpPr>
        <p:spPr/>
        <p:txBody>
          <a:bodyPr/>
          <a:lstStyle/>
          <a:p>
            <a:r>
              <a:rPr lang="tr-TR" dirty="0" err="1" smtClean="0"/>
              <a:t>Information</a:t>
            </a:r>
            <a:r>
              <a:rPr lang="tr-TR" dirty="0" smtClean="0"/>
              <a:t> </a:t>
            </a:r>
            <a:r>
              <a:rPr lang="tr-TR" dirty="0" err="1" smtClean="0"/>
              <a:t>about</a:t>
            </a:r>
            <a:r>
              <a:rPr lang="tr-TR" dirty="0" smtClean="0"/>
              <a:t> Project</a:t>
            </a:r>
          </a:p>
          <a:p>
            <a:r>
              <a:rPr lang="tr-TR" dirty="0" err="1" smtClean="0"/>
              <a:t>Why</a:t>
            </a:r>
            <a:r>
              <a:rPr lang="tr-TR" dirty="0" smtClean="0"/>
              <a:t> </a:t>
            </a:r>
            <a:r>
              <a:rPr lang="tr-TR" dirty="0" err="1" smtClean="0"/>
              <a:t>This</a:t>
            </a:r>
            <a:r>
              <a:rPr lang="tr-TR" dirty="0" smtClean="0"/>
              <a:t> Project</a:t>
            </a:r>
          </a:p>
          <a:p>
            <a:r>
              <a:rPr lang="tr-TR" dirty="0" err="1" smtClean="0"/>
              <a:t>Field</a:t>
            </a:r>
            <a:r>
              <a:rPr lang="tr-TR" dirty="0" smtClean="0"/>
              <a:t> </a:t>
            </a:r>
            <a:r>
              <a:rPr lang="tr-TR" dirty="0" err="1" smtClean="0"/>
              <a:t>Study</a:t>
            </a:r>
            <a:endParaRPr lang="tr-TR" dirty="0" smtClean="0"/>
          </a:p>
          <a:p>
            <a:r>
              <a:rPr lang="tr-TR" dirty="0" err="1" smtClean="0"/>
              <a:t>Summary</a:t>
            </a:r>
            <a:endParaRPr lang="tr-T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428604"/>
            <a:ext cx="8786842" cy="6429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571480"/>
            <a:ext cx="8929717" cy="628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357166"/>
            <a:ext cx="9144000"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214290"/>
            <a:ext cx="9144000" cy="6643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357166"/>
            <a:ext cx="8786842"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blob:https://web.whatsapp.com/f892e88f-b2fe-4e1f-b30f-20591b23626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2532" name="AutoShape 4" descr="blob:https://web.whatsapp.com/f892e88f-b2fe-4e1f-b30f-20591b23626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2534" name="AutoShape 6" descr="blob:https://web.whatsapp.com/f892e88f-b2fe-4e1f-b30f-20591b23626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2535" name="Picture 7"/>
          <p:cNvPicPr>
            <a:picLocks noChangeAspect="1" noChangeArrowheads="1"/>
          </p:cNvPicPr>
          <p:nvPr/>
        </p:nvPicPr>
        <p:blipFill>
          <a:blip r:embed="rId2"/>
          <a:srcRect/>
          <a:stretch>
            <a:fillRect/>
          </a:stretch>
        </p:blipFill>
        <p:spPr bwMode="auto">
          <a:xfrm>
            <a:off x="0" y="642918"/>
            <a:ext cx="9144000" cy="6215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SUMMARY</a:t>
            </a:r>
            <a:endParaRPr lang="tr-TR" dirty="0"/>
          </a:p>
        </p:txBody>
      </p:sp>
      <p:sp>
        <p:nvSpPr>
          <p:cNvPr id="3" name="2 İçerik Yer Tutucusu"/>
          <p:cNvSpPr>
            <a:spLocks noGrp="1"/>
          </p:cNvSpPr>
          <p:nvPr>
            <p:ph sz="quarter" idx="1"/>
          </p:nvPr>
        </p:nvSpPr>
        <p:spPr/>
        <p:txBody>
          <a:bodyPr/>
          <a:lstStyle/>
          <a:p>
            <a:r>
              <a:rPr lang="tr-TR" dirty="0" smtClean="0"/>
              <a:t>As a </a:t>
            </a:r>
            <a:r>
              <a:rPr lang="tr-TR" dirty="0" err="1" smtClean="0"/>
              <a:t>result</a:t>
            </a:r>
            <a:r>
              <a:rPr lang="tr-TR" dirty="0" smtClean="0"/>
              <a:t> of </a:t>
            </a:r>
            <a:r>
              <a:rPr lang="tr-TR" dirty="0" err="1" smtClean="0"/>
              <a:t>the</a:t>
            </a:r>
            <a:r>
              <a:rPr lang="tr-TR" dirty="0" smtClean="0"/>
              <a:t> </a:t>
            </a:r>
            <a:r>
              <a:rPr lang="tr-TR" dirty="0" err="1" smtClean="0"/>
              <a:t>project</a:t>
            </a:r>
            <a:r>
              <a:rPr lang="tr-TR" dirty="0" smtClean="0"/>
              <a:t>:</a:t>
            </a:r>
          </a:p>
          <a:p>
            <a:pPr marL="0" indent="0">
              <a:buNone/>
            </a:pPr>
            <a:r>
              <a:rPr lang="en-US" dirty="0" smtClean="0"/>
              <a:t> </a:t>
            </a:r>
            <a:r>
              <a:rPr lang="en-US" dirty="0" smtClean="0"/>
              <a:t>We have cleaned our parks and we think that we will leave a cleaner park and more knowledgeable people for our future children. When the fieldwork of the project was completed, we found </a:t>
            </a:r>
            <a:r>
              <a:rPr lang="tr-TR" dirty="0" err="1" smtClean="0"/>
              <a:t>fewer</a:t>
            </a:r>
            <a:r>
              <a:rPr lang="tr-TR" dirty="0" smtClean="0"/>
              <a:t> </a:t>
            </a:r>
            <a:r>
              <a:rPr lang="en-US" dirty="0" smtClean="0"/>
              <a:t>butts </a:t>
            </a:r>
            <a:r>
              <a:rPr lang="en-US" dirty="0" smtClean="0"/>
              <a:t>in the parks where we went to check, but some posters we hung were dismantled and thrown away.</a:t>
            </a:r>
            <a:endParaRPr lang="tr-T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THANKS FOR WATCHING</a:t>
            </a:r>
            <a:endParaRPr lang="tr-TR" dirty="0"/>
          </a:p>
        </p:txBody>
      </p:sp>
      <p:sp>
        <p:nvSpPr>
          <p:cNvPr id="3" name="2 İçerik Yer Tutucusu"/>
          <p:cNvSpPr>
            <a:spLocks noGrp="1"/>
          </p:cNvSpPr>
          <p:nvPr>
            <p:ph sz="quarter" idx="1"/>
          </p:nvPr>
        </p:nvSpPr>
        <p:spPr/>
        <p:txBody>
          <a:bodyPr/>
          <a:lstStyle/>
          <a:p>
            <a:r>
              <a:rPr lang="tr-TR" dirty="0" err="1" smtClean="0"/>
              <a:t>Ensar</a:t>
            </a:r>
            <a:r>
              <a:rPr lang="tr-TR" dirty="0" smtClean="0"/>
              <a:t> ÖZDENIZER</a:t>
            </a:r>
          </a:p>
          <a:p>
            <a:r>
              <a:rPr lang="tr-TR" dirty="0" err="1" smtClean="0"/>
              <a:t>Edanur</a:t>
            </a:r>
            <a:r>
              <a:rPr lang="tr-TR" dirty="0" smtClean="0"/>
              <a:t>  ÖZYILMAZ</a:t>
            </a:r>
          </a:p>
          <a:p>
            <a:r>
              <a:rPr lang="tr-TR" dirty="0" smtClean="0"/>
              <a:t>Hülya TURAÇ</a:t>
            </a:r>
          </a:p>
          <a:p>
            <a:r>
              <a:rPr lang="tr-TR" dirty="0" smtClean="0"/>
              <a:t>Yusuf KARA</a:t>
            </a:r>
            <a:endParaRPr lang="tr-T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Information</a:t>
            </a:r>
            <a:endParaRPr lang="tr-TR" dirty="0"/>
          </a:p>
        </p:txBody>
      </p:sp>
      <p:sp>
        <p:nvSpPr>
          <p:cNvPr id="3" name="2 İçerik Yer Tutucusu"/>
          <p:cNvSpPr>
            <a:spLocks noGrp="1"/>
          </p:cNvSpPr>
          <p:nvPr>
            <p:ph sz="quarter" idx="1"/>
          </p:nvPr>
        </p:nvSpPr>
        <p:spPr/>
        <p:txBody>
          <a:bodyPr>
            <a:normAutofit/>
          </a:bodyPr>
          <a:lstStyle/>
          <a:p>
            <a:pPr algn="just"/>
            <a:r>
              <a:rPr lang="en-US" sz="2400" dirty="0" smtClean="0"/>
              <a:t>The project is a project that is started for a cleaner park and the future for our children by cleaning bad materials such as butts that will give bad behavior to children in children's parks. Within the scope of the project, we collected butts from parks in certain locations in Izmir and posted posters to inform people.</a:t>
            </a:r>
            <a:endParaRPr lang="tr-TR" sz="2400" dirty="0"/>
          </a:p>
        </p:txBody>
      </p:sp>
      <p:pic>
        <p:nvPicPr>
          <p:cNvPr id="25601" name="Picture 1"/>
          <p:cNvPicPr>
            <a:picLocks noChangeAspect="1" noChangeArrowheads="1"/>
          </p:cNvPicPr>
          <p:nvPr/>
        </p:nvPicPr>
        <p:blipFill>
          <a:blip r:embed="rId2"/>
          <a:srcRect/>
          <a:stretch>
            <a:fillRect/>
          </a:stretch>
        </p:blipFill>
        <p:spPr bwMode="auto">
          <a:xfrm>
            <a:off x="857224" y="3571876"/>
            <a:ext cx="7358114" cy="2786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Why</a:t>
            </a:r>
            <a:r>
              <a:rPr lang="tr-TR" dirty="0" smtClean="0"/>
              <a:t> </a:t>
            </a:r>
            <a:r>
              <a:rPr lang="tr-TR" dirty="0" err="1" smtClean="0"/>
              <a:t>this</a:t>
            </a:r>
            <a:r>
              <a:rPr lang="tr-TR" dirty="0" smtClean="0"/>
              <a:t> </a:t>
            </a:r>
            <a:r>
              <a:rPr lang="tr-TR" dirty="0" err="1" smtClean="0"/>
              <a:t>project</a:t>
            </a:r>
            <a:r>
              <a:rPr lang="tr-TR" dirty="0" smtClean="0"/>
              <a:t> ?</a:t>
            </a:r>
            <a:endParaRPr lang="tr-TR" dirty="0"/>
          </a:p>
        </p:txBody>
      </p:sp>
      <p:sp>
        <p:nvSpPr>
          <p:cNvPr id="3" name="2 İçerik Yer Tutucusu"/>
          <p:cNvSpPr>
            <a:spLocks noGrp="1"/>
          </p:cNvSpPr>
          <p:nvPr>
            <p:ph sz="quarter" idx="1"/>
          </p:nvPr>
        </p:nvSpPr>
        <p:spPr/>
        <p:txBody>
          <a:bodyPr/>
          <a:lstStyle/>
          <a:p>
            <a:pPr algn="just"/>
            <a:r>
              <a:rPr lang="en-US" dirty="0" smtClean="0"/>
              <a:t>The </a:t>
            </a:r>
            <a:r>
              <a:rPr lang="en-US" dirty="0"/>
              <a:t>main purpose of choosing this project was to remove the new generation from the harmful smoking </a:t>
            </a:r>
            <a:r>
              <a:rPr lang="en-US" dirty="0" smtClean="0"/>
              <a:t>habit</a:t>
            </a:r>
            <a:r>
              <a:rPr lang="tr-TR" dirty="0" smtClean="0"/>
              <a:t> </a:t>
            </a:r>
            <a:r>
              <a:rPr lang="tr-TR" dirty="0" err="1" smtClean="0"/>
              <a:t>and</a:t>
            </a:r>
            <a:r>
              <a:rPr lang="en-US" dirty="0" smtClean="0"/>
              <a:t> </a:t>
            </a:r>
            <a:r>
              <a:rPr lang="tr-TR" dirty="0" smtClean="0"/>
              <a:t>in</a:t>
            </a:r>
            <a:r>
              <a:rPr lang="en-US" dirty="0" smtClean="0"/>
              <a:t>creases </a:t>
            </a:r>
            <a:r>
              <a:rPr lang="en-US" dirty="0"/>
              <a:t>the awareness of their families.</a:t>
            </a:r>
            <a:endParaRPr lang="tr-T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260648"/>
            <a:ext cx="9144000" cy="62411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500042"/>
            <a:ext cx="9144000" cy="63579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428604"/>
            <a:ext cx="9144000" cy="6429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8778" y="357166"/>
            <a:ext cx="9045222"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428604"/>
            <a:ext cx="9001156" cy="6429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sse Senedi">
  <a:themeElements>
    <a:clrScheme name="Hisse Sened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isse Senedi">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isse Senedi">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198</TotalTime>
  <Words>182</Words>
  <Application>Microsoft Office PowerPoint</Application>
  <PresentationFormat>Ekran Gösterisi (4:3)</PresentationFormat>
  <Paragraphs>18</Paragraphs>
  <Slides>27</Slides>
  <Notes>0</Notes>
  <HiddenSlides>0</HiddenSlides>
  <MMClips>0</MMClips>
  <ScaleCrop>false</ScaleCrop>
  <HeadingPairs>
    <vt:vector size="4" baseType="variant">
      <vt:variant>
        <vt:lpstr>Tema</vt:lpstr>
      </vt:variant>
      <vt:variant>
        <vt:i4>1</vt:i4>
      </vt:variant>
      <vt:variant>
        <vt:lpstr>Slayt Başlıkları</vt:lpstr>
      </vt:variant>
      <vt:variant>
        <vt:i4>27</vt:i4>
      </vt:variant>
    </vt:vector>
  </HeadingPairs>
  <TitlesOfParts>
    <vt:vector size="28" baseType="lpstr">
      <vt:lpstr>Hisse Senedi</vt:lpstr>
      <vt:lpstr>PowerPoint Sunusu</vt:lpstr>
      <vt:lpstr>TABLE OF CONTENTS</vt:lpstr>
      <vt:lpstr>Information</vt:lpstr>
      <vt:lpstr>Why this project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SUMMARY</vt:lpstr>
      <vt:lpstr>THANKS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Windows Kullanıcısı</dc:creator>
  <cp:lastModifiedBy>hp</cp:lastModifiedBy>
  <cp:revision>21</cp:revision>
  <dcterms:created xsi:type="dcterms:W3CDTF">2019-12-17T14:46:01Z</dcterms:created>
  <dcterms:modified xsi:type="dcterms:W3CDTF">2020-01-15T06:34:08Z</dcterms:modified>
</cp:coreProperties>
</file>