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7" r:id="rId1"/>
  </p:sldMasterIdLst>
  <p:notesMasterIdLst>
    <p:notesMasterId r:id="rId32"/>
  </p:notesMasterIdLst>
  <p:sldIdLst>
    <p:sldId id="256" r:id="rId2"/>
    <p:sldId id="257" r:id="rId3"/>
    <p:sldId id="258" r:id="rId4"/>
    <p:sldId id="259" r:id="rId5"/>
    <p:sldId id="297" r:id="rId6"/>
    <p:sldId id="300" r:id="rId7"/>
    <p:sldId id="298" r:id="rId8"/>
    <p:sldId id="299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63" r:id="rId20"/>
    <p:sldId id="265" r:id="rId21"/>
    <p:sldId id="264" r:id="rId22"/>
    <p:sldId id="266" r:id="rId23"/>
    <p:sldId id="276" r:id="rId24"/>
    <p:sldId id="277" r:id="rId25"/>
    <p:sldId id="278" r:id="rId26"/>
    <p:sldId id="280" r:id="rId27"/>
    <p:sldId id="281" r:id="rId28"/>
    <p:sldId id="282" r:id="rId29"/>
    <p:sldId id="296" r:id="rId30"/>
    <p:sldId id="283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83" userDrawn="1">
          <p15:clr>
            <a:srgbClr val="A4A3A4"/>
          </p15:clr>
        </p15:guide>
        <p15:guide id="2" pos="3863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Erhan Afanoğlu" initials="EA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83" d="100"/>
          <a:sy n="83" d="100"/>
        </p:scale>
        <p:origin x="-732" y="-90"/>
      </p:cViewPr>
      <p:guideLst>
        <p:guide orient="horz" pos="2183"/>
        <p:guide pos="386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DB667FD-1AC8-4A7C-92F4-BEBCEEBF1F33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C4B79A-7873-4C0C-AD04-CFE59EAC8DD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868793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tıklayın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9317931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402167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94121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272112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İsim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6136436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20818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1930049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79512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710838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0738440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3152639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255369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660188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420630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884949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5434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B12328-AF81-40A8-B667-504056097AD1}" type="datetimeFigureOut">
              <a:rPr lang="tr-TR" smtClean="0"/>
              <a:t>15.01.2020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84247815-FE29-4F58-BA57-C6BF95B0EC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96193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91" r:id="rId4"/>
    <p:sldLayoutId id="2147483892" r:id="rId5"/>
    <p:sldLayoutId id="2147483893" r:id="rId6"/>
    <p:sldLayoutId id="2147483894" r:id="rId7"/>
    <p:sldLayoutId id="2147483895" r:id="rId8"/>
    <p:sldLayoutId id="2147483896" r:id="rId9"/>
    <p:sldLayoutId id="2147483897" r:id="rId10"/>
    <p:sldLayoutId id="2147483898" r:id="rId11"/>
    <p:sldLayoutId id="2147483899" r:id="rId12"/>
    <p:sldLayoutId id="2147483900" r:id="rId13"/>
    <p:sldLayoutId id="2147483901" r:id="rId14"/>
    <p:sldLayoutId id="2147483902" r:id="rId15"/>
    <p:sldLayoutId id="2147483903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ctrTitle"/>
          </p:nvPr>
        </p:nvSpPr>
        <p:spPr>
          <a:xfrm>
            <a:off x="0" y="0"/>
            <a:ext cx="12192000" cy="1418785"/>
          </a:xfrm>
        </p:spPr>
        <p:txBody>
          <a:bodyPr/>
          <a:lstStyle/>
          <a:p>
            <a:pPr algn="ctr"/>
            <a:r>
              <a:rPr lang="tr-TR" sz="6600" b="1" i="1" dirty="0" err="1">
                <a:solidFill>
                  <a:schemeClr val="accent5"/>
                </a:solidFill>
              </a:rPr>
              <a:t>Environmentalists</a:t>
            </a:r>
            <a:endParaRPr lang="tr-TR" sz="6600" b="1" i="1" dirty="0">
              <a:solidFill>
                <a:schemeClr val="accent5"/>
              </a:solidFill>
            </a:endParaRPr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83756" y="3325021"/>
            <a:ext cx="4606834" cy="1715588"/>
          </a:xfrm>
        </p:spPr>
        <p:txBody>
          <a:bodyPr>
            <a:normAutofit/>
          </a:bodyPr>
          <a:lstStyle/>
          <a:p>
            <a:pPr algn="l"/>
            <a:endParaRPr lang="tr-TR" sz="1600" b="1" dirty="0"/>
          </a:p>
          <a:p>
            <a:pPr algn="l"/>
            <a:endParaRPr lang="tr-TR" b="1" dirty="0" smtClean="0"/>
          </a:p>
          <a:p>
            <a:pPr algn="l"/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806623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6" y="0"/>
            <a:ext cx="5823284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67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3497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99747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8505" y="0"/>
            <a:ext cx="5903496" cy="68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846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5951621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0"/>
            <a:ext cx="585536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06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35579" cy="6857999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717" y="0"/>
            <a:ext cx="582328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876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951621" cy="6859822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0379" y="0"/>
            <a:ext cx="59613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8692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423"/>
            <a:ext cx="5951622" cy="690448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2674" y="0"/>
            <a:ext cx="583932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9543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030260" y="2805113"/>
            <a:ext cx="4953445" cy="1320800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>
                <a:solidFill>
                  <a:schemeClr val="accent5"/>
                </a:solidFill>
              </a:rPr>
              <a:t>Second stop </a:t>
            </a:r>
            <a:r>
              <a:rPr lang="tr-TR" sz="4400" b="1" dirty="0" err="1" smtClean="0">
                <a:solidFill>
                  <a:schemeClr val="accent5"/>
                </a:solidFill>
              </a:rPr>
              <a:t>was</a:t>
            </a:r>
            <a:r>
              <a:rPr lang="tr-TR" sz="4400" b="1" dirty="0" smtClean="0">
                <a:solidFill>
                  <a:schemeClr val="accent5"/>
                </a:solidFill>
              </a:rPr>
              <a:t> Bornova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1" y="0"/>
            <a:ext cx="609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83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1033" y="0"/>
            <a:ext cx="4940968" cy="6858000"/>
          </a:xfrm>
          <a:prstGeom prst="rect">
            <a:avLst/>
          </a:prstGeo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085347" cy="6858000"/>
          </a:xfrm>
          <a:prstGeom prst="rect">
            <a:avLst/>
          </a:prstGeom>
        </p:spPr>
      </p:pic>
      <p:sp>
        <p:nvSpPr>
          <p:cNvPr id="7" name="Metin kutusu 6"/>
          <p:cNvSpPr txBox="1"/>
          <p:nvPr/>
        </p:nvSpPr>
        <p:spPr>
          <a:xfrm>
            <a:off x="5085347" y="3013501"/>
            <a:ext cx="2165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800" b="1" dirty="0" smtClean="0">
                <a:solidFill>
                  <a:schemeClr val="accent5"/>
                </a:solidFill>
              </a:rPr>
              <a:t>Before</a:t>
            </a:r>
            <a:endParaRPr lang="tr-TR" sz="48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85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4714"/>
            <a:ext cx="5374106" cy="6882714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4047" y="0"/>
            <a:ext cx="5147953" cy="6858000"/>
          </a:xfrm>
          <a:prstGeom prst="rect">
            <a:avLst/>
          </a:prstGeom>
        </p:spPr>
      </p:pic>
      <p:sp>
        <p:nvSpPr>
          <p:cNvPr id="6" name="Metin kutusu 5"/>
          <p:cNvSpPr txBox="1"/>
          <p:nvPr/>
        </p:nvSpPr>
        <p:spPr>
          <a:xfrm>
            <a:off x="5374105" y="3031922"/>
            <a:ext cx="166994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400" b="1" dirty="0" smtClean="0">
                <a:solidFill>
                  <a:schemeClr val="accent5"/>
                </a:solidFill>
              </a:rPr>
              <a:t>After</a:t>
            </a:r>
            <a:endParaRPr lang="tr-TR" sz="44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81441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12763" y="2516777"/>
            <a:ext cx="4303969" cy="1320800"/>
          </a:xfrm>
        </p:spPr>
        <p:txBody>
          <a:bodyPr>
            <a:noAutofit/>
          </a:bodyPr>
          <a:lstStyle/>
          <a:p>
            <a:r>
              <a:rPr lang="tr-TR" sz="4400" b="1" dirty="0" smtClean="0">
                <a:solidFill>
                  <a:schemeClr val="accent5"/>
                </a:solidFill>
              </a:rPr>
              <a:t>Third stop </a:t>
            </a:r>
            <a:r>
              <a:rPr lang="tr-TR" sz="4400" b="1" dirty="0" err="1" smtClean="0">
                <a:solidFill>
                  <a:schemeClr val="accent5"/>
                </a:solidFill>
              </a:rPr>
              <a:t>was</a:t>
            </a:r>
            <a:r>
              <a:rPr lang="tr-TR" sz="4400" b="1" dirty="0" smtClean="0">
                <a:solidFill>
                  <a:schemeClr val="accent5"/>
                </a:solidFill>
              </a:rPr>
              <a:t> Balatçık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1950" y="994456"/>
            <a:ext cx="4828862" cy="5432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270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tr-TR" dirty="0"/>
              <a:t/>
            </a:r>
            <a:br>
              <a:rPr lang="tr-TR" dirty="0"/>
            </a:br>
            <a:r>
              <a:rPr lang="tr-TR" sz="5300" b="1" i="1" dirty="0" err="1" smtClean="0">
                <a:solidFill>
                  <a:schemeClr val="accent5"/>
                </a:solidFill>
              </a:rPr>
              <a:t>Volunteers</a:t>
            </a:r>
            <a:endParaRPr lang="tr-TR" sz="5300" b="1" i="1" dirty="0">
              <a:solidFill>
                <a:schemeClr val="accent5"/>
              </a:solidFill>
            </a:endParaRPr>
          </a:p>
        </p:txBody>
      </p:sp>
      <p:sp>
        <p:nvSpPr>
          <p:cNvPr id="4" name="İçerik Yer Tutucusu 3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/>
              <a:t>Erhan Afanoğlu 170901016</a:t>
            </a:r>
          </a:p>
          <a:p>
            <a:r>
              <a:rPr lang="tr-TR" b="1" dirty="0"/>
              <a:t>Neşet Mert Dağdeviren 170901026</a:t>
            </a:r>
          </a:p>
          <a:p>
            <a:r>
              <a:rPr lang="tr-TR" b="1" dirty="0"/>
              <a:t>Faruk Çetin 170901037</a:t>
            </a:r>
          </a:p>
          <a:p>
            <a:r>
              <a:rPr lang="tr-TR" b="1" dirty="0"/>
              <a:t>Kadir Erol 170901006</a:t>
            </a:r>
          </a:p>
          <a:p>
            <a:r>
              <a:rPr lang="tr-TR" b="1" dirty="0"/>
              <a:t>Volkan Sayın 170901021</a:t>
            </a:r>
          </a:p>
          <a:p>
            <a:r>
              <a:rPr lang="tr-TR" b="1" dirty="0"/>
              <a:t>Emirhan Aktepe 170901013</a:t>
            </a:r>
          </a:p>
          <a:p>
            <a:r>
              <a:rPr lang="tr-TR" b="1" dirty="0"/>
              <a:t>Ali İhsan </a:t>
            </a:r>
            <a:r>
              <a:rPr lang="tr-TR" b="1" dirty="0" err="1"/>
              <a:t>Kucur</a:t>
            </a:r>
            <a:r>
              <a:rPr lang="tr-TR" b="1" dirty="0"/>
              <a:t> 170901056</a:t>
            </a:r>
          </a:p>
          <a:p>
            <a:r>
              <a:rPr lang="tr-TR" b="1" dirty="0"/>
              <a:t>Yılmaz Keskin 170901035</a:t>
            </a:r>
          </a:p>
          <a:p>
            <a:r>
              <a:rPr lang="tr-TR" b="1" dirty="0"/>
              <a:t>Ahmet </a:t>
            </a:r>
            <a:r>
              <a:rPr lang="tr-TR" b="1" dirty="0" err="1"/>
              <a:t>İbişoğlu</a:t>
            </a:r>
            <a:r>
              <a:rPr lang="tr-TR" b="1" dirty="0"/>
              <a:t> 170901010</a:t>
            </a:r>
          </a:p>
        </p:txBody>
      </p:sp>
    </p:spTree>
    <p:extLst>
      <p:ext uri="{BB962C8B-B14F-4D97-AF65-F5344CB8AC3E}">
        <p14:creationId xmlns:p14="http://schemas.microsoft.com/office/powerpoint/2010/main" val="2271060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87454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0"/>
            <a:ext cx="55234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119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871411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088" y="36513"/>
            <a:ext cx="576191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0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19537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4759" y="0"/>
            <a:ext cx="580724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0694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356492" y="3048000"/>
            <a:ext cx="5210119" cy="1320800"/>
          </a:xfrm>
        </p:spPr>
        <p:txBody>
          <a:bodyPr>
            <a:normAutofit fontScale="90000"/>
          </a:bodyPr>
          <a:lstStyle/>
          <a:p>
            <a:r>
              <a:rPr lang="tr-TR" sz="4400" b="1" dirty="0" err="1" smtClean="0">
                <a:solidFill>
                  <a:schemeClr val="accent5"/>
                </a:solidFill>
              </a:rPr>
              <a:t>Fourth</a:t>
            </a:r>
            <a:r>
              <a:rPr lang="tr-TR" sz="4400" b="1" dirty="0" smtClean="0">
                <a:solidFill>
                  <a:schemeClr val="accent5"/>
                </a:solidFill>
              </a:rPr>
              <a:t> stop </a:t>
            </a:r>
            <a:r>
              <a:rPr lang="tr-TR" sz="4400" b="1" dirty="0" err="1" smtClean="0">
                <a:solidFill>
                  <a:schemeClr val="accent5"/>
                </a:solidFill>
              </a:rPr>
              <a:t>was</a:t>
            </a:r>
            <a:r>
              <a:rPr lang="tr-TR" sz="4400" b="1" dirty="0" smtClean="0">
                <a:solidFill>
                  <a:schemeClr val="accent5"/>
                </a:solidFill>
              </a:rPr>
              <a:t> </a:t>
            </a:r>
            <a:r>
              <a:rPr lang="tr-TR" sz="4400" b="1" dirty="0" err="1" smtClean="0">
                <a:solidFill>
                  <a:schemeClr val="accent5"/>
                </a:solidFill>
              </a:rPr>
              <a:t>İkçü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0"/>
            <a:ext cx="605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586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"/>
            <a:ext cx="5935579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0"/>
            <a:ext cx="598871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0797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6632" y="0"/>
            <a:ext cx="5855367" cy="6858000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590349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538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0905"/>
            <a:ext cx="6015789" cy="6948905"/>
          </a:xfrm>
        </p:spPr>
      </p:pic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2513" y="-45453"/>
            <a:ext cx="605948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4629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2780175"/>
            <a:ext cx="5455179" cy="1320800"/>
          </a:xfrm>
        </p:spPr>
        <p:txBody>
          <a:bodyPr>
            <a:noAutofit/>
          </a:bodyPr>
          <a:lstStyle/>
          <a:p>
            <a:r>
              <a:rPr lang="tr-TR" sz="4400" dirty="0" smtClean="0">
                <a:solidFill>
                  <a:schemeClr val="accent5"/>
                </a:solidFill>
              </a:rPr>
              <a:t>Final stop </a:t>
            </a:r>
            <a:r>
              <a:rPr lang="tr-TR" sz="4400" dirty="0" err="1" smtClean="0">
                <a:solidFill>
                  <a:schemeClr val="accent5"/>
                </a:solidFill>
              </a:rPr>
              <a:t>was</a:t>
            </a:r>
            <a:r>
              <a:rPr lang="tr-TR" sz="4400" dirty="0" smtClean="0">
                <a:solidFill>
                  <a:schemeClr val="accent5"/>
                </a:solidFill>
              </a:rPr>
              <a:t> in a              </a:t>
            </a:r>
            <a:r>
              <a:rPr lang="tr-TR" sz="4400" dirty="0" err="1" smtClean="0">
                <a:solidFill>
                  <a:schemeClr val="accent5"/>
                </a:solidFill>
              </a:rPr>
              <a:t>cafe</a:t>
            </a:r>
            <a:endParaRPr lang="tr-TR" sz="4400" dirty="0">
              <a:solidFill>
                <a:schemeClr val="accent5"/>
              </a:solidFill>
            </a:endParaRP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7009" y="0"/>
            <a:ext cx="734728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76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32103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208547"/>
            <a:ext cx="8596668" cy="1320800"/>
          </a:xfrm>
        </p:spPr>
        <p:txBody>
          <a:bodyPr>
            <a:noAutofit/>
          </a:bodyPr>
          <a:lstStyle/>
          <a:p>
            <a:r>
              <a:rPr lang="en-US" sz="4400" b="1" dirty="0">
                <a:solidFill>
                  <a:srgbClr val="FF0000"/>
                </a:solidFill>
              </a:rPr>
              <a:t>What has this project contributed us?</a:t>
            </a:r>
            <a:endParaRPr lang="tr-TR" sz="4400" b="1" dirty="0">
              <a:solidFill>
                <a:srgbClr val="FF0000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77334" y="1748589"/>
            <a:ext cx="8596668" cy="4292773"/>
          </a:xfrm>
        </p:spPr>
        <p:txBody>
          <a:bodyPr>
            <a:normAutofit/>
          </a:bodyPr>
          <a:lstStyle/>
          <a:p>
            <a:pPr algn="just"/>
            <a:r>
              <a:rPr lang="en-US" sz="2400" b="1" dirty="0"/>
              <a:t>Taught </a:t>
            </a:r>
            <a:r>
              <a:rPr lang="tr-TR" sz="2400" b="1" dirty="0" smtClean="0"/>
              <a:t>us </a:t>
            </a:r>
            <a:r>
              <a:rPr lang="en-US" sz="2400" b="1" dirty="0" smtClean="0"/>
              <a:t>to </a:t>
            </a:r>
            <a:r>
              <a:rPr lang="en-US" sz="2400" b="1" dirty="0"/>
              <a:t>take </a:t>
            </a:r>
            <a:r>
              <a:rPr lang="en-US" sz="2400" b="1" dirty="0" smtClean="0"/>
              <a:t>responsibility</a:t>
            </a:r>
            <a:endParaRPr lang="tr-TR" sz="2400" b="1" dirty="0" smtClean="0"/>
          </a:p>
          <a:p>
            <a:pPr algn="just"/>
            <a:r>
              <a:rPr lang="en-US" sz="2400" b="1" dirty="0"/>
              <a:t>Improved our sensitivity to community </a:t>
            </a:r>
            <a:r>
              <a:rPr lang="en-US" sz="2400" b="1" dirty="0" smtClean="0"/>
              <a:t>issues</a:t>
            </a:r>
            <a:endParaRPr lang="tr-TR" sz="2400" b="1" dirty="0" smtClean="0"/>
          </a:p>
          <a:p>
            <a:pPr algn="just"/>
            <a:r>
              <a:rPr lang="en-US" sz="2400" b="1" dirty="0" smtClean="0"/>
              <a:t>In </a:t>
            </a:r>
            <a:r>
              <a:rPr lang="en-US" sz="2400" b="1" dirty="0"/>
              <a:t>summary, doing </a:t>
            </a:r>
            <a:r>
              <a:rPr lang="en-US" sz="2400" b="1" dirty="0" smtClean="0"/>
              <a:t>good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things</a:t>
            </a:r>
            <a:r>
              <a:rPr lang="en-US" sz="2400" b="1" dirty="0" smtClean="0"/>
              <a:t> </a:t>
            </a:r>
            <a:r>
              <a:rPr lang="en-US" sz="2400" b="1" dirty="0"/>
              <a:t>has taught us that we are responsible </a:t>
            </a:r>
            <a:r>
              <a:rPr lang="tr-TR" sz="2400" b="1" dirty="0" err="1" smtClean="0"/>
              <a:t>for</a:t>
            </a:r>
            <a:r>
              <a:rPr lang="tr-TR" sz="2400" b="1" dirty="0" smtClean="0"/>
              <a:t> </a:t>
            </a:r>
            <a:r>
              <a:rPr lang="en-US" sz="2400" b="1" dirty="0" smtClean="0"/>
              <a:t>our </a:t>
            </a:r>
            <a:r>
              <a:rPr lang="en-US" sz="2400" b="1" dirty="0"/>
              <a:t>environment and those around us, </a:t>
            </a:r>
            <a:r>
              <a:rPr lang="tr-TR" sz="2400" b="1" dirty="0" err="1" smtClean="0"/>
              <a:t>shouldn’t</a:t>
            </a:r>
            <a:r>
              <a:rPr lang="tr-TR" sz="2400" b="1" dirty="0" smtClean="0"/>
              <a:t> </a:t>
            </a:r>
            <a:r>
              <a:rPr lang="tr-TR" sz="2400" b="1" dirty="0" err="1" smtClean="0"/>
              <a:t>pollute</a:t>
            </a:r>
            <a:r>
              <a:rPr lang="en-US" sz="2400" b="1" dirty="0" smtClean="0"/>
              <a:t> </a:t>
            </a:r>
            <a:r>
              <a:rPr lang="en-US" sz="2400" b="1" dirty="0"/>
              <a:t>our common </a:t>
            </a:r>
            <a:r>
              <a:rPr lang="en-US" sz="2400" b="1" dirty="0" smtClean="0"/>
              <a:t>areas</a:t>
            </a:r>
            <a:r>
              <a:rPr lang="tr-TR" sz="2400" b="1" dirty="0" smtClean="0"/>
              <a:t>, </a:t>
            </a:r>
            <a:r>
              <a:rPr lang="en-US" sz="2400" b="1" dirty="0" smtClean="0"/>
              <a:t>help </a:t>
            </a:r>
            <a:r>
              <a:rPr lang="en-US" sz="2400" b="1" dirty="0"/>
              <a:t>street animals living in these areas.</a:t>
            </a:r>
            <a:endParaRPr lang="tr-TR" sz="2400" b="1" dirty="0"/>
          </a:p>
        </p:txBody>
      </p:sp>
    </p:spTree>
    <p:extLst>
      <p:ext uri="{BB962C8B-B14F-4D97-AF65-F5344CB8AC3E}">
        <p14:creationId xmlns:p14="http://schemas.microsoft.com/office/powerpoint/2010/main" val="851706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839789"/>
            <a:ext cx="8596668" cy="1320800"/>
          </a:xfrm>
        </p:spPr>
        <p:txBody>
          <a:bodyPr>
            <a:normAutofit/>
          </a:bodyPr>
          <a:lstStyle/>
          <a:p>
            <a:r>
              <a:rPr lang="tr-TR" sz="4400" b="1" dirty="0" err="1" smtClean="0">
                <a:solidFill>
                  <a:schemeClr val="accent5"/>
                </a:solidFill>
              </a:rPr>
              <a:t>What</a:t>
            </a:r>
            <a:r>
              <a:rPr lang="tr-TR" sz="4400" b="1" dirty="0" smtClean="0">
                <a:solidFill>
                  <a:schemeClr val="accent5"/>
                </a:solidFill>
              </a:rPr>
              <a:t> is </a:t>
            </a:r>
            <a:r>
              <a:rPr lang="tr-TR" sz="4400" b="1" dirty="0" err="1" smtClean="0">
                <a:solidFill>
                  <a:schemeClr val="accent5"/>
                </a:solidFill>
              </a:rPr>
              <a:t>our</a:t>
            </a:r>
            <a:r>
              <a:rPr lang="tr-TR" sz="4400" b="1" dirty="0" smtClean="0">
                <a:solidFill>
                  <a:schemeClr val="accent5"/>
                </a:solidFill>
              </a:rPr>
              <a:t> </a:t>
            </a:r>
            <a:r>
              <a:rPr lang="tr-TR" sz="4400" b="1" dirty="0" err="1" smtClean="0">
                <a:solidFill>
                  <a:schemeClr val="accent5"/>
                </a:solidFill>
              </a:rPr>
              <a:t>purposes</a:t>
            </a:r>
            <a:r>
              <a:rPr lang="tr-TR" sz="4400" b="1" dirty="0" smtClean="0">
                <a:solidFill>
                  <a:schemeClr val="accent5"/>
                </a:solidFill>
              </a:rPr>
              <a:t>?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b="1" dirty="0" err="1" smtClean="0"/>
              <a:t>The</a:t>
            </a:r>
            <a:r>
              <a:rPr lang="tr-TR" b="1" dirty="0" smtClean="0"/>
              <a:t> </a:t>
            </a:r>
            <a:r>
              <a:rPr lang="tr-TR" b="1" dirty="0" err="1" smtClean="0"/>
              <a:t>object</a:t>
            </a:r>
            <a:r>
              <a:rPr lang="tr-TR" b="1" dirty="0" smtClean="0"/>
              <a:t> </a:t>
            </a:r>
            <a:r>
              <a:rPr lang="tr-TR" b="1" dirty="0"/>
              <a:t>of </a:t>
            </a:r>
            <a:r>
              <a:rPr lang="tr-TR" b="1" dirty="0" err="1"/>
              <a:t>this</a:t>
            </a:r>
            <a:r>
              <a:rPr lang="tr-TR" b="1" dirty="0"/>
              <a:t> </a:t>
            </a:r>
            <a:r>
              <a:rPr lang="tr-TR" b="1" dirty="0" err="1" smtClean="0"/>
              <a:t>project</a:t>
            </a:r>
            <a:r>
              <a:rPr lang="tr-TR" b="1" dirty="0" smtClean="0"/>
              <a:t> </a:t>
            </a:r>
            <a:r>
              <a:rPr lang="tr-TR" b="1" dirty="0"/>
              <a:t>is </a:t>
            </a:r>
            <a:r>
              <a:rPr lang="tr-TR" b="1" dirty="0" err="1"/>
              <a:t>saving</a:t>
            </a:r>
            <a:r>
              <a:rPr lang="tr-TR" b="1" dirty="0"/>
              <a:t> the </a:t>
            </a:r>
            <a:r>
              <a:rPr lang="tr-TR" b="1" dirty="0" err="1"/>
              <a:t>environment</a:t>
            </a:r>
            <a:r>
              <a:rPr lang="tr-TR" b="1" dirty="0"/>
              <a:t> and </a:t>
            </a:r>
            <a:r>
              <a:rPr lang="tr-TR" b="1" dirty="0" err="1"/>
              <a:t>beings</a:t>
            </a:r>
            <a:r>
              <a:rPr lang="tr-TR" b="1" dirty="0"/>
              <a:t> and to </a:t>
            </a:r>
            <a:r>
              <a:rPr lang="tr-TR" b="1" dirty="0" err="1"/>
              <a:t>keep</a:t>
            </a:r>
            <a:r>
              <a:rPr lang="tr-TR" b="1" dirty="0"/>
              <a:t> </a:t>
            </a:r>
            <a:r>
              <a:rPr lang="tr-TR" b="1" dirty="0" err="1"/>
              <a:t>them</a:t>
            </a:r>
            <a:r>
              <a:rPr lang="tr-TR" b="1" dirty="0"/>
              <a:t> on </a:t>
            </a:r>
            <a:r>
              <a:rPr lang="tr-TR" b="1" dirty="0" err="1"/>
              <a:t>exist</a:t>
            </a:r>
            <a:r>
              <a:rPr lang="tr-TR" b="1" dirty="0"/>
              <a:t> better and </a:t>
            </a:r>
            <a:r>
              <a:rPr lang="tr-TR" b="1" dirty="0" err="1"/>
              <a:t>liveable</a:t>
            </a:r>
            <a:r>
              <a:rPr lang="tr-TR" b="1" dirty="0" smtClean="0"/>
              <a:t>.</a:t>
            </a:r>
          </a:p>
          <a:p>
            <a:pPr algn="just"/>
            <a:r>
              <a:rPr lang="en-US" b="1" dirty="0"/>
              <a:t>Within the scope of this project, we aim to protect our environment and plants.</a:t>
            </a:r>
          </a:p>
          <a:p>
            <a:pPr algn="just"/>
            <a:r>
              <a:rPr lang="en-US" b="1" dirty="0"/>
              <a:t>During the project, weekly meetings were held to collect garbage in the areas such as </a:t>
            </a:r>
            <a:r>
              <a:rPr lang="en-US" b="1" dirty="0" err="1"/>
              <a:t>Bornova</a:t>
            </a:r>
            <a:r>
              <a:rPr lang="en-US" b="1" dirty="0"/>
              <a:t> </a:t>
            </a:r>
            <a:r>
              <a:rPr lang="en-US" b="1" dirty="0" err="1"/>
              <a:t>Büyük</a:t>
            </a:r>
            <a:r>
              <a:rPr lang="en-US" b="1" dirty="0"/>
              <a:t> Park, </a:t>
            </a:r>
            <a:r>
              <a:rPr lang="en-US" b="1" dirty="0" err="1"/>
              <a:t>Bostanlı</a:t>
            </a:r>
            <a:r>
              <a:rPr lang="en-US" b="1" dirty="0"/>
              <a:t> beach and </a:t>
            </a:r>
            <a:r>
              <a:rPr lang="en-US" b="1" dirty="0" err="1"/>
              <a:t>Bayraklı</a:t>
            </a:r>
            <a:r>
              <a:rPr lang="en-US" b="1" dirty="0"/>
              <a:t> beach.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5913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834179" y="765092"/>
            <a:ext cx="8596668" cy="1320800"/>
          </a:xfrm>
        </p:spPr>
        <p:txBody>
          <a:bodyPr>
            <a:noAutofit/>
          </a:bodyPr>
          <a:lstStyle/>
          <a:p>
            <a:r>
              <a:rPr lang="tr-TR" sz="16600" b="1" dirty="0" smtClean="0">
                <a:solidFill>
                  <a:schemeClr val="accent5"/>
                </a:solidFill>
              </a:rPr>
              <a:t>The End</a:t>
            </a:r>
            <a:endParaRPr lang="tr-TR" sz="166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21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677334" y="625643"/>
            <a:ext cx="8596668" cy="1320800"/>
          </a:xfrm>
        </p:spPr>
        <p:txBody>
          <a:bodyPr>
            <a:normAutofit/>
          </a:bodyPr>
          <a:lstStyle/>
          <a:p>
            <a:r>
              <a:rPr lang="tr-TR" sz="4400" b="1" dirty="0" err="1" smtClean="0">
                <a:solidFill>
                  <a:schemeClr val="accent5"/>
                </a:solidFill>
              </a:rPr>
              <a:t>Our</a:t>
            </a:r>
            <a:r>
              <a:rPr lang="tr-TR" sz="4400" b="1" dirty="0" smtClean="0">
                <a:solidFill>
                  <a:schemeClr val="accent5"/>
                </a:solidFill>
              </a:rPr>
              <a:t> motto is;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sp>
        <p:nvSpPr>
          <p:cNvPr id="6" name="İçerik Yer Tutucusu 5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 algn="ctr">
              <a:buNone/>
            </a:pPr>
            <a:r>
              <a:rPr lang="tr-TR" sz="7200" b="1" dirty="0" err="1" smtClean="0">
                <a:solidFill>
                  <a:schemeClr val="tx1"/>
                </a:solidFill>
              </a:rPr>
              <a:t>Conscious</a:t>
            </a:r>
            <a:r>
              <a:rPr lang="tr-TR" sz="7200" b="1" dirty="0" smtClean="0">
                <a:solidFill>
                  <a:schemeClr val="tx1"/>
                </a:solidFill>
              </a:rPr>
              <a:t> </a:t>
            </a:r>
            <a:r>
              <a:rPr lang="tr-TR" sz="7200" b="1" dirty="0" err="1">
                <a:solidFill>
                  <a:schemeClr val="tx1"/>
                </a:solidFill>
              </a:rPr>
              <a:t>youth</a:t>
            </a:r>
            <a:r>
              <a:rPr lang="tr-TR" sz="7200" b="1" dirty="0">
                <a:solidFill>
                  <a:schemeClr val="tx1"/>
                </a:solidFill>
              </a:rPr>
              <a:t>, </a:t>
            </a:r>
            <a:r>
              <a:rPr lang="tr-TR" sz="7200" b="1" dirty="0" err="1">
                <a:solidFill>
                  <a:schemeClr val="tx1"/>
                </a:solidFill>
              </a:rPr>
              <a:t>clean</a:t>
            </a:r>
            <a:r>
              <a:rPr lang="tr-TR" sz="7200" b="1" dirty="0">
                <a:solidFill>
                  <a:schemeClr val="tx1"/>
                </a:solidFill>
              </a:rPr>
              <a:t> </a:t>
            </a:r>
            <a:r>
              <a:rPr lang="tr-TR" sz="7200" b="1" dirty="0" err="1">
                <a:solidFill>
                  <a:schemeClr val="tx1"/>
                </a:solidFill>
              </a:rPr>
              <a:t>future</a:t>
            </a:r>
            <a:r>
              <a:rPr lang="tr-TR" sz="7200" b="1" dirty="0">
                <a:solidFill>
                  <a:schemeClr val="accent5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00336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r-TR" sz="4400" b="1" dirty="0" err="1" smtClean="0">
                <a:solidFill>
                  <a:schemeClr val="accent5"/>
                </a:solidFill>
              </a:rPr>
              <a:t>Harm</a:t>
            </a:r>
            <a:r>
              <a:rPr lang="tr-TR" sz="4400" b="1" dirty="0" smtClean="0">
                <a:solidFill>
                  <a:schemeClr val="accent5"/>
                </a:solidFill>
              </a:rPr>
              <a:t> of </a:t>
            </a:r>
            <a:r>
              <a:rPr lang="tr-TR" sz="4400" b="1" dirty="0" err="1" smtClean="0">
                <a:solidFill>
                  <a:schemeClr val="accent5"/>
                </a:solidFill>
              </a:rPr>
              <a:t>Garbages</a:t>
            </a:r>
            <a:r>
              <a:rPr lang="tr-TR" sz="4400" b="1" dirty="0" smtClean="0">
                <a:solidFill>
                  <a:schemeClr val="accent5"/>
                </a:solidFill>
              </a:rPr>
              <a:t> to the </a:t>
            </a:r>
            <a:r>
              <a:rPr lang="tr-TR" sz="4400" b="1" dirty="0" err="1" smtClean="0">
                <a:solidFill>
                  <a:schemeClr val="accent5"/>
                </a:solidFill>
              </a:rPr>
              <a:t>nature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91584" y="2069149"/>
            <a:ext cx="9926498" cy="3880773"/>
          </a:xfrm>
        </p:spPr>
        <p:txBody>
          <a:bodyPr>
            <a:normAutofit/>
          </a:bodyPr>
          <a:lstStyle/>
          <a:p>
            <a:pPr algn="just"/>
            <a:r>
              <a:rPr lang="tr-TR" sz="2000" b="1" dirty="0" err="1" smtClean="0"/>
              <a:t>Garbages</a:t>
            </a:r>
            <a:r>
              <a:rPr lang="tr-TR" sz="2000" b="1" dirty="0"/>
              <a:t> </a:t>
            </a:r>
            <a:r>
              <a:rPr lang="tr-TR" sz="2000" b="1" dirty="0" smtClean="0"/>
              <a:t>that are not </a:t>
            </a:r>
            <a:r>
              <a:rPr lang="tr-TR" sz="2000" b="1" dirty="0" err="1" smtClean="0"/>
              <a:t>thrown</a:t>
            </a:r>
            <a:r>
              <a:rPr lang="tr-TR" sz="2000" b="1" dirty="0" smtClean="0"/>
              <a:t> to bin </a:t>
            </a:r>
            <a:r>
              <a:rPr lang="tr-TR" sz="2000" b="1" dirty="0" err="1" smtClean="0"/>
              <a:t>leads</a:t>
            </a:r>
            <a:r>
              <a:rPr lang="tr-TR" sz="2000" b="1" dirty="0" smtClean="0"/>
              <a:t> to </a:t>
            </a:r>
            <a:r>
              <a:rPr lang="tr-TR" sz="2000" b="1" dirty="0" err="1" smtClean="0"/>
              <a:t>pollute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water</a:t>
            </a:r>
            <a:r>
              <a:rPr lang="tr-TR" sz="2000" b="1" dirty="0" smtClean="0"/>
              <a:t> and </a:t>
            </a:r>
            <a:r>
              <a:rPr lang="tr-TR" sz="2000" b="1" dirty="0" err="1" smtClean="0"/>
              <a:t>soil</a:t>
            </a:r>
            <a:r>
              <a:rPr lang="tr-TR" sz="2000" b="1" dirty="0" smtClean="0"/>
              <a:t> and to </a:t>
            </a:r>
            <a:r>
              <a:rPr lang="tr-TR" sz="2000" b="1" dirty="0" err="1" smtClean="0"/>
              <a:t>endanger</a:t>
            </a:r>
            <a:r>
              <a:rPr lang="tr-TR" sz="2000" b="1" dirty="0" smtClean="0"/>
              <a:t> </a:t>
            </a:r>
            <a:r>
              <a:rPr lang="tr-TR" sz="2000" b="1" dirty="0" err="1" smtClean="0"/>
              <a:t>beings</a:t>
            </a:r>
            <a:r>
              <a:rPr lang="tr-TR" sz="2000" b="1" dirty="0" smtClean="0"/>
              <a:t> life</a:t>
            </a:r>
            <a:r>
              <a:rPr lang="tr-TR" sz="2000" b="1" dirty="0" smtClean="0"/>
              <a:t>.</a:t>
            </a:r>
          </a:p>
          <a:p>
            <a:pPr algn="just"/>
            <a:r>
              <a:rPr lang="en-US" sz="2000" b="1" dirty="0" smtClean="0"/>
              <a:t>Pollution </a:t>
            </a:r>
            <a:r>
              <a:rPr lang="en-US" sz="2000" b="1" dirty="0"/>
              <a:t>adversely affects air and water, and inorganic pollutants poison waters and soil.</a:t>
            </a:r>
            <a:endParaRPr lang="tr-TR" sz="2000" b="1" dirty="0" smtClean="0"/>
          </a:p>
          <a:p>
            <a:pPr algn="just"/>
            <a:r>
              <a:rPr lang="en-US" sz="2000" b="1" dirty="0" smtClean="0"/>
              <a:t>Pollution </a:t>
            </a:r>
            <a:r>
              <a:rPr lang="en-US" sz="2000" b="1" dirty="0"/>
              <a:t>of soil influence agriculture and forests too beside animals negatively</a:t>
            </a:r>
            <a:r>
              <a:rPr lang="en-US" sz="2000" b="1" dirty="0" smtClean="0"/>
              <a:t>.</a:t>
            </a:r>
            <a:endParaRPr lang="tr-TR" sz="2000" b="1" dirty="0" smtClean="0"/>
          </a:p>
          <a:p>
            <a:pPr algn="just"/>
            <a:r>
              <a:rPr lang="en-US" sz="2000" b="1" dirty="0"/>
              <a:t>75% of the marine fish are depleted due to pollution in water</a:t>
            </a:r>
            <a:r>
              <a:rPr lang="en-US" sz="2000" b="1" dirty="0" smtClean="0"/>
              <a:t>.</a:t>
            </a:r>
            <a:endParaRPr lang="tr-TR" sz="2000" b="1" dirty="0"/>
          </a:p>
        </p:txBody>
      </p:sp>
    </p:spTree>
    <p:extLst>
      <p:ext uri="{BB962C8B-B14F-4D97-AF65-F5344CB8AC3E}">
        <p14:creationId xmlns:p14="http://schemas.microsoft.com/office/powerpoint/2010/main" val="37909485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</p:spPr>
      </p:pic>
    </p:spTree>
    <p:extLst>
      <p:ext uri="{BB962C8B-B14F-4D97-AF65-F5344CB8AC3E}">
        <p14:creationId xmlns:p14="http://schemas.microsoft.com/office/powerpoint/2010/main" val="40002252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21" y="0"/>
            <a:ext cx="12199921" cy="6858000"/>
          </a:xfrm>
        </p:spPr>
      </p:pic>
    </p:spTree>
    <p:extLst>
      <p:ext uri="{BB962C8B-B14F-4D97-AF65-F5344CB8AC3E}">
        <p14:creationId xmlns:p14="http://schemas.microsoft.com/office/powerpoint/2010/main" val="1082392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1174640" y="385011"/>
            <a:ext cx="8596668" cy="1320800"/>
          </a:xfrm>
        </p:spPr>
        <p:txBody>
          <a:bodyPr/>
          <a:lstStyle/>
          <a:p>
            <a:endParaRPr lang="tr-TR"/>
          </a:p>
        </p:txBody>
      </p:sp>
      <p:pic>
        <p:nvPicPr>
          <p:cNvPr id="4" name="İçerik Yer Tutucus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4" y="0"/>
            <a:ext cx="12188845" cy="6858000"/>
          </a:xfrm>
        </p:spPr>
      </p:pic>
    </p:spTree>
    <p:extLst>
      <p:ext uri="{BB962C8B-B14F-4D97-AF65-F5344CB8AC3E}">
        <p14:creationId xmlns:p14="http://schemas.microsoft.com/office/powerpoint/2010/main" val="17159488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532955" y="2805113"/>
            <a:ext cx="5455179" cy="1320800"/>
          </a:xfrm>
        </p:spPr>
        <p:txBody>
          <a:bodyPr>
            <a:normAutofit fontScale="90000"/>
          </a:bodyPr>
          <a:lstStyle/>
          <a:p>
            <a:r>
              <a:rPr lang="tr-TR" sz="4400" b="1" dirty="0" smtClean="0">
                <a:solidFill>
                  <a:schemeClr val="accent5"/>
                </a:solidFill>
              </a:rPr>
              <a:t>First stop </a:t>
            </a:r>
            <a:r>
              <a:rPr lang="tr-TR" sz="4400" b="1" dirty="0" err="1" smtClean="0">
                <a:solidFill>
                  <a:schemeClr val="accent5"/>
                </a:solidFill>
              </a:rPr>
              <a:t>was</a:t>
            </a:r>
            <a:r>
              <a:rPr lang="tr-TR" sz="4400" b="1" dirty="0" smtClean="0">
                <a:solidFill>
                  <a:schemeClr val="accent5"/>
                </a:solidFill>
              </a:rPr>
              <a:t> Bostanlı </a:t>
            </a:r>
            <a:r>
              <a:rPr lang="tr-TR" sz="4400" b="1" dirty="0" err="1" smtClean="0">
                <a:solidFill>
                  <a:schemeClr val="accent5"/>
                </a:solidFill>
              </a:rPr>
              <a:t>Coast</a:t>
            </a:r>
            <a:endParaRPr lang="tr-TR" sz="4400" b="1" dirty="0">
              <a:solidFill>
                <a:schemeClr val="accent5"/>
              </a:solidFill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4927" y="0"/>
            <a:ext cx="7267074" cy="6894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331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Yüzeyler">
  <a:themeElements>
    <a:clrScheme name="Yüzeyler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Yüzeyler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Yüzeyler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227</TotalTime>
  <Words>254</Words>
  <Application>Microsoft Office PowerPoint</Application>
  <PresentationFormat>Özel</PresentationFormat>
  <Paragraphs>35</Paragraphs>
  <Slides>30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30</vt:i4>
      </vt:variant>
    </vt:vector>
  </HeadingPairs>
  <TitlesOfParts>
    <vt:vector size="31" baseType="lpstr">
      <vt:lpstr>Yüzeyler</vt:lpstr>
      <vt:lpstr>Environmentalists</vt:lpstr>
      <vt:lpstr> Volunteers</vt:lpstr>
      <vt:lpstr>What is our purposes?</vt:lpstr>
      <vt:lpstr>Our motto is;</vt:lpstr>
      <vt:lpstr>Harm of Garbages to the nature</vt:lpstr>
      <vt:lpstr>PowerPoint Sunusu</vt:lpstr>
      <vt:lpstr>PowerPoint Sunusu</vt:lpstr>
      <vt:lpstr>PowerPoint Sunusu</vt:lpstr>
      <vt:lpstr>First stop was Bostanlı Coast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Second stop was Bornova</vt:lpstr>
      <vt:lpstr>PowerPoint Sunusu</vt:lpstr>
      <vt:lpstr>PowerPoint Sunusu</vt:lpstr>
      <vt:lpstr>Third stop was Balatçık</vt:lpstr>
      <vt:lpstr>PowerPoint Sunusu</vt:lpstr>
      <vt:lpstr>PowerPoint Sunusu</vt:lpstr>
      <vt:lpstr>PowerPoint Sunusu</vt:lpstr>
      <vt:lpstr>Fourth stop was İkçü</vt:lpstr>
      <vt:lpstr>PowerPoint Sunusu</vt:lpstr>
      <vt:lpstr>PowerPoint Sunusu</vt:lpstr>
      <vt:lpstr>PowerPoint Sunusu</vt:lpstr>
      <vt:lpstr>Final stop was in a              cafe</vt:lpstr>
      <vt:lpstr>PowerPoint Sunusu</vt:lpstr>
      <vt:lpstr>What has this project contributed us?</vt:lpstr>
      <vt:lpstr>The End</vt:lpstr>
    </vt:vector>
  </TitlesOfParts>
  <Company>NouS/TncTR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Environmentalists</dc:title>
  <dc:creator>Erhan Afanoğlu</dc:creator>
  <cp:lastModifiedBy>hp</cp:lastModifiedBy>
  <cp:revision>32</cp:revision>
  <dcterms:created xsi:type="dcterms:W3CDTF">2019-12-12T10:39:17Z</dcterms:created>
  <dcterms:modified xsi:type="dcterms:W3CDTF">2020-01-15T07:41:15Z</dcterms:modified>
</cp:coreProperties>
</file>